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19.jpg" ContentType="image/jpeg"/>
  <Override PartName="/ppt/media/image20.jpg" ContentType="image/jpeg"/>
  <Override PartName="/ppt/media/image21.jpg" ContentType="image/jpeg"/>
  <Override PartName="/ppt/media/image22.jpg" ContentType="image/jpeg"/>
  <Override PartName="/ppt/media/image2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58" r:id="rId6"/>
    <p:sldId id="260" r:id="rId7"/>
    <p:sldId id="261" r:id="rId8"/>
    <p:sldId id="264" r:id="rId9"/>
    <p:sldId id="278" r:id="rId10"/>
    <p:sldId id="263" r:id="rId11"/>
    <p:sldId id="272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  <p:sldId id="275" r:id="rId21"/>
    <p:sldId id="276" r:id="rId22"/>
    <p:sldId id="277" r:id="rId23"/>
    <p:sldId id="273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C5D9C2-DCD4-414C-B5F6-4FB4B8D6BD6E}" type="doc">
      <dgm:prSet loTypeId="urn:microsoft.com/office/officeart/2005/8/layout/cycle6" loCatId="cycle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tr-TR"/>
        </a:p>
      </dgm:t>
    </dgm:pt>
    <dgm:pt modelId="{A8BE7DFD-0463-4221-A39F-6A89A5C6EAA9}">
      <dgm:prSet phldrT="[Metin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İsrafı Önlemek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C21BF175-ABDD-41DA-8E16-3B40B367AE75}" type="parTrans" cxnId="{A6C1391C-C479-4D95-B525-B428ABE72101}">
      <dgm:prSet/>
      <dgm:spPr/>
      <dgm:t>
        <a:bodyPr/>
        <a:lstStyle/>
        <a:p>
          <a:pPr algn="ctr"/>
          <a:endParaRPr lang="tr-TR" sz="1800">
            <a:latin typeface="Times New Roman" pitchFamily="18" charset="0"/>
            <a:cs typeface="Times New Roman" pitchFamily="18" charset="0"/>
          </a:endParaRPr>
        </a:p>
      </dgm:t>
    </dgm:pt>
    <dgm:pt modelId="{5199C44F-BD3A-4347-AF4D-DE8819D85D20}" type="sibTrans" cxnId="{A6C1391C-C479-4D95-B525-B428ABE72101}">
      <dgm:prSet/>
      <dgm:spPr/>
      <dgm:t>
        <a:bodyPr/>
        <a:lstStyle/>
        <a:p>
          <a:pPr algn="ctr"/>
          <a:endParaRPr lang="tr-TR" sz="1800">
            <a:latin typeface="Times New Roman" pitchFamily="18" charset="0"/>
            <a:cs typeface="Times New Roman" pitchFamily="18" charset="0"/>
          </a:endParaRPr>
        </a:p>
      </dgm:t>
    </dgm:pt>
    <dgm:pt modelId="{23DCF8F2-2249-49CE-AB8B-170BF2C06A36}">
      <dgm:prSet phldrT="[Metin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Doğal Kaynakları verimli kullanmak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4BF34239-9DB5-4256-99F8-85EC8827A84D}" type="parTrans" cxnId="{E4992487-9C5B-4E16-B9E7-38D475B38BF1}">
      <dgm:prSet/>
      <dgm:spPr/>
      <dgm:t>
        <a:bodyPr/>
        <a:lstStyle/>
        <a:p>
          <a:pPr algn="ctr"/>
          <a:endParaRPr lang="tr-TR" sz="1800">
            <a:latin typeface="Times New Roman" pitchFamily="18" charset="0"/>
            <a:cs typeface="Times New Roman" pitchFamily="18" charset="0"/>
          </a:endParaRPr>
        </a:p>
      </dgm:t>
    </dgm:pt>
    <dgm:pt modelId="{EDE0BA76-D9F9-4755-A747-F9950B2C1C8F}" type="sibTrans" cxnId="{E4992487-9C5B-4E16-B9E7-38D475B38BF1}">
      <dgm:prSet/>
      <dgm:spPr/>
      <dgm:t>
        <a:bodyPr/>
        <a:lstStyle/>
        <a:p>
          <a:pPr algn="ctr"/>
          <a:endParaRPr lang="tr-TR" sz="1800">
            <a:latin typeface="Times New Roman" pitchFamily="18" charset="0"/>
            <a:cs typeface="Times New Roman" pitchFamily="18" charset="0"/>
          </a:endParaRPr>
        </a:p>
      </dgm:t>
    </dgm:pt>
    <dgm:pt modelId="{7A75451D-70F0-49C8-802D-239D4D802917}">
      <dgm:prSet phldrT="[Metin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Atık miktarını azaltmak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52F6E8DF-73B5-4278-A1A4-A65D3E5082D6}" type="parTrans" cxnId="{ECEFEEBC-FC84-4723-B4CB-CD82BC8BD20A}">
      <dgm:prSet/>
      <dgm:spPr/>
      <dgm:t>
        <a:bodyPr/>
        <a:lstStyle/>
        <a:p>
          <a:pPr algn="ctr"/>
          <a:endParaRPr lang="tr-TR" sz="1800">
            <a:latin typeface="Times New Roman" pitchFamily="18" charset="0"/>
            <a:cs typeface="Times New Roman" pitchFamily="18" charset="0"/>
          </a:endParaRPr>
        </a:p>
      </dgm:t>
    </dgm:pt>
    <dgm:pt modelId="{F6A498E3-11D9-44B0-A15A-0486C3C58F00}" type="sibTrans" cxnId="{ECEFEEBC-FC84-4723-B4CB-CD82BC8BD20A}">
      <dgm:prSet/>
      <dgm:spPr/>
      <dgm:t>
        <a:bodyPr/>
        <a:lstStyle/>
        <a:p>
          <a:pPr algn="ctr"/>
          <a:endParaRPr lang="tr-TR" sz="1800">
            <a:latin typeface="Times New Roman" pitchFamily="18" charset="0"/>
            <a:cs typeface="Times New Roman" pitchFamily="18" charset="0"/>
          </a:endParaRPr>
        </a:p>
      </dgm:t>
    </dgm:pt>
    <dgm:pt modelId="{5CEE3660-27AE-4FEA-B4CA-7B4B079673A4}">
      <dgm:prSet phldrT="[Metin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Atıkları  kaynağında ayrıştırmak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AE7B4A25-B29D-46B4-BA7D-9134C6D48CE6}" type="parTrans" cxnId="{4A4E7B15-9D26-4BB0-AD24-5AAE7F46F419}">
      <dgm:prSet/>
      <dgm:spPr/>
      <dgm:t>
        <a:bodyPr/>
        <a:lstStyle/>
        <a:p>
          <a:pPr algn="ctr"/>
          <a:endParaRPr lang="tr-TR" sz="1800">
            <a:latin typeface="Times New Roman" pitchFamily="18" charset="0"/>
            <a:cs typeface="Times New Roman" pitchFamily="18" charset="0"/>
          </a:endParaRPr>
        </a:p>
      </dgm:t>
    </dgm:pt>
    <dgm:pt modelId="{225748E7-993B-460F-8410-58AF14821C35}" type="sibTrans" cxnId="{4A4E7B15-9D26-4BB0-AD24-5AAE7F46F419}">
      <dgm:prSet/>
      <dgm:spPr/>
      <dgm:t>
        <a:bodyPr/>
        <a:lstStyle/>
        <a:p>
          <a:pPr algn="ctr"/>
          <a:endParaRPr lang="tr-TR" sz="1800">
            <a:latin typeface="Times New Roman" pitchFamily="18" charset="0"/>
            <a:cs typeface="Times New Roman" pitchFamily="18" charset="0"/>
          </a:endParaRPr>
        </a:p>
      </dgm:t>
    </dgm:pt>
    <dgm:pt modelId="{2309DC67-0BB5-4B21-8894-249AEC23BE30}">
      <dgm:prSet phldrT="[Metin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Atıkları geri kazanarak ekonomiye katma değer sağlamak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5ECBD855-830C-41F0-8056-D7846E63E189}" type="parTrans" cxnId="{000EE6F5-5345-48C3-83FF-107B3893865C}">
      <dgm:prSet/>
      <dgm:spPr/>
      <dgm:t>
        <a:bodyPr/>
        <a:lstStyle/>
        <a:p>
          <a:pPr algn="ctr"/>
          <a:endParaRPr lang="tr-TR" sz="1800">
            <a:latin typeface="Times New Roman" pitchFamily="18" charset="0"/>
            <a:cs typeface="Times New Roman" pitchFamily="18" charset="0"/>
          </a:endParaRPr>
        </a:p>
      </dgm:t>
    </dgm:pt>
    <dgm:pt modelId="{7A780769-DD7E-417F-AD12-B79831FC4CE6}" type="sibTrans" cxnId="{000EE6F5-5345-48C3-83FF-107B3893865C}">
      <dgm:prSet/>
      <dgm:spPr/>
      <dgm:t>
        <a:bodyPr/>
        <a:lstStyle/>
        <a:p>
          <a:pPr algn="ctr"/>
          <a:endParaRPr lang="tr-TR" sz="1800">
            <a:latin typeface="Times New Roman" pitchFamily="18" charset="0"/>
            <a:cs typeface="Times New Roman" pitchFamily="18" charset="0"/>
          </a:endParaRPr>
        </a:p>
      </dgm:t>
    </dgm:pt>
    <dgm:pt modelId="{F61E8372-EF60-4881-B2E9-24772657A9EE}" type="pres">
      <dgm:prSet presAssocID="{A3C5D9C2-DCD4-414C-B5F6-4FB4B8D6BD6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5147292-C809-45BF-9277-C462CDEB5080}" type="pres">
      <dgm:prSet presAssocID="{A8BE7DFD-0463-4221-A39F-6A89A5C6EAA9}" presName="node" presStyleLbl="node1" presStyleIdx="0" presStyleCnt="5" custRadScaleRad="92265" custRadScaleInc="-1416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D6A876-52AF-47EE-BD0E-D13E1E975037}" type="pres">
      <dgm:prSet presAssocID="{A8BE7DFD-0463-4221-A39F-6A89A5C6EAA9}" presName="spNode" presStyleCnt="0"/>
      <dgm:spPr/>
    </dgm:pt>
    <dgm:pt modelId="{EDE80B78-667F-4FBB-A452-65ECFB6EE4F3}" type="pres">
      <dgm:prSet presAssocID="{5199C44F-BD3A-4347-AF4D-DE8819D85D20}" presName="sibTrans" presStyleLbl="sibTrans1D1" presStyleIdx="0" presStyleCnt="5"/>
      <dgm:spPr/>
      <dgm:t>
        <a:bodyPr/>
        <a:lstStyle/>
        <a:p>
          <a:endParaRPr lang="tr-TR"/>
        </a:p>
      </dgm:t>
    </dgm:pt>
    <dgm:pt modelId="{F39C339B-6000-421E-81F7-1425116C104F}" type="pres">
      <dgm:prSet presAssocID="{23DCF8F2-2249-49CE-AB8B-170BF2C06A36}" presName="node" presStyleLbl="node1" presStyleIdx="1" presStyleCnt="5" custRadScaleRad="96482" custRadScaleInc="3462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C0A65D-3E7E-4F7A-B808-4F712CF22501}" type="pres">
      <dgm:prSet presAssocID="{23DCF8F2-2249-49CE-AB8B-170BF2C06A36}" presName="spNode" presStyleCnt="0"/>
      <dgm:spPr/>
    </dgm:pt>
    <dgm:pt modelId="{CD122A53-8558-4591-B6E1-E29D0AA97B93}" type="pres">
      <dgm:prSet presAssocID="{EDE0BA76-D9F9-4755-A747-F9950B2C1C8F}" presName="sibTrans" presStyleLbl="sibTrans1D1" presStyleIdx="1" presStyleCnt="5"/>
      <dgm:spPr/>
      <dgm:t>
        <a:bodyPr/>
        <a:lstStyle/>
        <a:p>
          <a:endParaRPr lang="tr-TR"/>
        </a:p>
      </dgm:t>
    </dgm:pt>
    <dgm:pt modelId="{DE1F02DF-95E6-4C27-94F1-37EB6DE0C7B3}" type="pres">
      <dgm:prSet presAssocID="{7A75451D-70F0-49C8-802D-239D4D802917}" presName="node" presStyleLbl="node1" presStyleIdx="2" presStyleCnt="5" custRadScaleRad="104816" custRadScaleInc="-728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ADEA12C-2ED4-4F5F-AF16-6326577B0443}" type="pres">
      <dgm:prSet presAssocID="{7A75451D-70F0-49C8-802D-239D4D802917}" presName="spNode" presStyleCnt="0"/>
      <dgm:spPr/>
    </dgm:pt>
    <dgm:pt modelId="{2688C9D5-F0A3-4637-8DF2-77A4D81E3AE6}" type="pres">
      <dgm:prSet presAssocID="{F6A498E3-11D9-44B0-A15A-0486C3C58F00}" presName="sibTrans" presStyleLbl="sibTrans1D1" presStyleIdx="2" presStyleCnt="5"/>
      <dgm:spPr/>
      <dgm:t>
        <a:bodyPr/>
        <a:lstStyle/>
        <a:p>
          <a:endParaRPr lang="tr-TR"/>
        </a:p>
      </dgm:t>
    </dgm:pt>
    <dgm:pt modelId="{A45AE65D-670E-48CD-95C1-7C052853794C}" type="pres">
      <dgm:prSet presAssocID="{5CEE3660-27AE-4FEA-B4CA-7B4B079673A4}" presName="node" presStyleLbl="node1" presStyleIdx="3" presStyleCnt="5" custRadScaleRad="105646" custRadScaleInc="132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B208D0A-5366-4B90-B774-C925EE055410}" type="pres">
      <dgm:prSet presAssocID="{5CEE3660-27AE-4FEA-B4CA-7B4B079673A4}" presName="spNode" presStyleCnt="0"/>
      <dgm:spPr/>
    </dgm:pt>
    <dgm:pt modelId="{F69E1D1E-A6A9-4681-B450-A923C97C64CD}" type="pres">
      <dgm:prSet presAssocID="{225748E7-993B-460F-8410-58AF14821C35}" presName="sibTrans" presStyleLbl="sibTrans1D1" presStyleIdx="3" presStyleCnt="5"/>
      <dgm:spPr/>
      <dgm:t>
        <a:bodyPr/>
        <a:lstStyle/>
        <a:p>
          <a:endParaRPr lang="tr-TR"/>
        </a:p>
      </dgm:t>
    </dgm:pt>
    <dgm:pt modelId="{8DFB65C2-F319-44CE-8085-B2913E82FD8E}" type="pres">
      <dgm:prSet presAssocID="{2309DC67-0BB5-4B21-8894-249AEC23BE30}" presName="node" presStyleLbl="node1" presStyleIdx="4" presStyleCnt="5" custScaleX="113699" custScaleY="121470" custRadScaleRad="102070" custRadScaleInc="-4775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54AA96-FC29-4724-A8CC-F9CA8B509728}" type="pres">
      <dgm:prSet presAssocID="{2309DC67-0BB5-4B21-8894-249AEC23BE30}" presName="spNode" presStyleCnt="0"/>
      <dgm:spPr/>
    </dgm:pt>
    <dgm:pt modelId="{9B22D30E-3B02-480E-BC8F-23AD28DF2383}" type="pres">
      <dgm:prSet presAssocID="{7A780769-DD7E-417F-AD12-B79831FC4CE6}" presName="sibTrans" presStyleLbl="sibTrans1D1" presStyleIdx="4" presStyleCnt="5"/>
      <dgm:spPr/>
      <dgm:t>
        <a:bodyPr/>
        <a:lstStyle/>
        <a:p>
          <a:endParaRPr lang="tr-TR"/>
        </a:p>
      </dgm:t>
    </dgm:pt>
  </dgm:ptLst>
  <dgm:cxnLst>
    <dgm:cxn modelId="{DB03C784-0D99-4275-892A-8099DF6BD249}" type="presOf" srcId="{A8BE7DFD-0463-4221-A39F-6A89A5C6EAA9}" destId="{55147292-C809-45BF-9277-C462CDEB5080}" srcOrd="0" destOrd="0" presId="urn:microsoft.com/office/officeart/2005/8/layout/cycle6"/>
    <dgm:cxn modelId="{5CAEFDF4-6016-43A8-862A-D5B36D09061A}" type="presOf" srcId="{5199C44F-BD3A-4347-AF4D-DE8819D85D20}" destId="{EDE80B78-667F-4FBB-A452-65ECFB6EE4F3}" srcOrd="0" destOrd="0" presId="urn:microsoft.com/office/officeart/2005/8/layout/cycle6"/>
    <dgm:cxn modelId="{86591F1D-EA99-498E-B40A-42269390B603}" type="presOf" srcId="{225748E7-993B-460F-8410-58AF14821C35}" destId="{F69E1D1E-A6A9-4681-B450-A923C97C64CD}" srcOrd="0" destOrd="0" presId="urn:microsoft.com/office/officeart/2005/8/layout/cycle6"/>
    <dgm:cxn modelId="{F72842C3-8B54-42E7-B7E4-69B8042EA6C2}" type="presOf" srcId="{F6A498E3-11D9-44B0-A15A-0486C3C58F00}" destId="{2688C9D5-F0A3-4637-8DF2-77A4D81E3AE6}" srcOrd="0" destOrd="0" presId="urn:microsoft.com/office/officeart/2005/8/layout/cycle6"/>
    <dgm:cxn modelId="{E4992487-9C5B-4E16-B9E7-38D475B38BF1}" srcId="{A3C5D9C2-DCD4-414C-B5F6-4FB4B8D6BD6E}" destId="{23DCF8F2-2249-49CE-AB8B-170BF2C06A36}" srcOrd="1" destOrd="0" parTransId="{4BF34239-9DB5-4256-99F8-85EC8827A84D}" sibTransId="{EDE0BA76-D9F9-4755-A747-F9950B2C1C8F}"/>
    <dgm:cxn modelId="{ECEFEEBC-FC84-4723-B4CB-CD82BC8BD20A}" srcId="{A3C5D9C2-DCD4-414C-B5F6-4FB4B8D6BD6E}" destId="{7A75451D-70F0-49C8-802D-239D4D802917}" srcOrd="2" destOrd="0" parTransId="{52F6E8DF-73B5-4278-A1A4-A65D3E5082D6}" sibTransId="{F6A498E3-11D9-44B0-A15A-0486C3C58F00}"/>
    <dgm:cxn modelId="{02EB80B9-7921-4C93-AD7A-F584753739E3}" type="presOf" srcId="{A3C5D9C2-DCD4-414C-B5F6-4FB4B8D6BD6E}" destId="{F61E8372-EF60-4881-B2E9-24772657A9EE}" srcOrd="0" destOrd="0" presId="urn:microsoft.com/office/officeart/2005/8/layout/cycle6"/>
    <dgm:cxn modelId="{16EB10F3-1BD8-4049-A2A9-8D71EF0721E6}" type="presOf" srcId="{EDE0BA76-D9F9-4755-A747-F9950B2C1C8F}" destId="{CD122A53-8558-4591-B6E1-E29D0AA97B93}" srcOrd="0" destOrd="0" presId="urn:microsoft.com/office/officeart/2005/8/layout/cycle6"/>
    <dgm:cxn modelId="{A6C1391C-C479-4D95-B525-B428ABE72101}" srcId="{A3C5D9C2-DCD4-414C-B5F6-4FB4B8D6BD6E}" destId="{A8BE7DFD-0463-4221-A39F-6A89A5C6EAA9}" srcOrd="0" destOrd="0" parTransId="{C21BF175-ABDD-41DA-8E16-3B40B367AE75}" sibTransId="{5199C44F-BD3A-4347-AF4D-DE8819D85D20}"/>
    <dgm:cxn modelId="{C08AA419-4FDE-4AE1-A2EF-8C548607FC5B}" type="presOf" srcId="{23DCF8F2-2249-49CE-AB8B-170BF2C06A36}" destId="{F39C339B-6000-421E-81F7-1425116C104F}" srcOrd="0" destOrd="0" presId="urn:microsoft.com/office/officeart/2005/8/layout/cycle6"/>
    <dgm:cxn modelId="{873A6540-1278-4982-85DE-AAAC5EF43497}" type="presOf" srcId="{7A780769-DD7E-417F-AD12-B79831FC4CE6}" destId="{9B22D30E-3B02-480E-BC8F-23AD28DF2383}" srcOrd="0" destOrd="0" presId="urn:microsoft.com/office/officeart/2005/8/layout/cycle6"/>
    <dgm:cxn modelId="{4A4E7B15-9D26-4BB0-AD24-5AAE7F46F419}" srcId="{A3C5D9C2-DCD4-414C-B5F6-4FB4B8D6BD6E}" destId="{5CEE3660-27AE-4FEA-B4CA-7B4B079673A4}" srcOrd="3" destOrd="0" parTransId="{AE7B4A25-B29D-46B4-BA7D-9134C6D48CE6}" sibTransId="{225748E7-993B-460F-8410-58AF14821C35}"/>
    <dgm:cxn modelId="{4F5E7E42-EA2D-4C87-B94E-D133A77880EA}" type="presOf" srcId="{7A75451D-70F0-49C8-802D-239D4D802917}" destId="{DE1F02DF-95E6-4C27-94F1-37EB6DE0C7B3}" srcOrd="0" destOrd="0" presId="urn:microsoft.com/office/officeart/2005/8/layout/cycle6"/>
    <dgm:cxn modelId="{D7B2DB7D-1322-4FEF-B22B-C9400BF87424}" type="presOf" srcId="{5CEE3660-27AE-4FEA-B4CA-7B4B079673A4}" destId="{A45AE65D-670E-48CD-95C1-7C052853794C}" srcOrd="0" destOrd="0" presId="urn:microsoft.com/office/officeart/2005/8/layout/cycle6"/>
    <dgm:cxn modelId="{41408B5F-F7F0-42BC-8D05-1AED1B352006}" type="presOf" srcId="{2309DC67-0BB5-4B21-8894-249AEC23BE30}" destId="{8DFB65C2-F319-44CE-8085-B2913E82FD8E}" srcOrd="0" destOrd="0" presId="urn:microsoft.com/office/officeart/2005/8/layout/cycle6"/>
    <dgm:cxn modelId="{000EE6F5-5345-48C3-83FF-107B3893865C}" srcId="{A3C5D9C2-DCD4-414C-B5F6-4FB4B8D6BD6E}" destId="{2309DC67-0BB5-4B21-8894-249AEC23BE30}" srcOrd="4" destOrd="0" parTransId="{5ECBD855-830C-41F0-8056-D7846E63E189}" sibTransId="{7A780769-DD7E-417F-AD12-B79831FC4CE6}"/>
    <dgm:cxn modelId="{BDA94A5B-CE1D-401E-8CEB-A20ABEF448AA}" type="presParOf" srcId="{F61E8372-EF60-4881-B2E9-24772657A9EE}" destId="{55147292-C809-45BF-9277-C462CDEB5080}" srcOrd="0" destOrd="0" presId="urn:microsoft.com/office/officeart/2005/8/layout/cycle6"/>
    <dgm:cxn modelId="{BD275B8C-ABF7-4D90-B941-92461DF3A68C}" type="presParOf" srcId="{F61E8372-EF60-4881-B2E9-24772657A9EE}" destId="{86D6A876-52AF-47EE-BD0E-D13E1E975037}" srcOrd="1" destOrd="0" presId="urn:microsoft.com/office/officeart/2005/8/layout/cycle6"/>
    <dgm:cxn modelId="{6ED24F9A-2EE8-4D45-B28F-22EE6352CC4C}" type="presParOf" srcId="{F61E8372-EF60-4881-B2E9-24772657A9EE}" destId="{EDE80B78-667F-4FBB-A452-65ECFB6EE4F3}" srcOrd="2" destOrd="0" presId="urn:microsoft.com/office/officeart/2005/8/layout/cycle6"/>
    <dgm:cxn modelId="{4860160D-220A-4A7A-9BFD-9EDFDDD92105}" type="presParOf" srcId="{F61E8372-EF60-4881-B2E9-24772657A9EE}" destId="{F39C339B-6000-421E-81F7-1425116C104F}" srcOrd="3" destOrd="0" presId="urn:microsoft.com/office/officeart/2005/8/layout/cycle6"/>
    <dgm:cxn modelId="{471634E9-41A7-4E0B-9522-4A1AAE876797}" type="presParOf" srcId="{F61E8372-EF60-4881-B2E9-24772657A9EE}" destId="{88C0A65D-3E7E-4F7A-B808-4F712CF22501}" srcOrd="4" destOrd="0" presId="urn:microsoft.com/office/officeart/2005/8/layout/cycle6"/>
    <dgm:cxn modelId="{27CCB245-053C-4BFD-9062-314E7F7202D4}" type="presParOf" srcId="{F61E8372-EF60-4881-B2E9-24772657A9EE}" destId="{CD122A53-8558-4591-B6E1-E29D0AA97B93}" srcOrd="5" destOrd="0" presId="urn:microsoft.com/office/officeart/2005/8/layout/cycle6"/>
    <dgm:cxn modelId="{B75EB87F-FF66-4264-80F6-0639BB1A0188}" type="presParOf" srcId="{F61E8372-EF60-4881-B2E9-24772657A9EE}" destId="{DE1F02DF-95E6-4C27-94F1-37EB6DE0C7B3}" srcOrd="6" destOrd="0" presId="urn:microsoft.com/office/officeart/2005/8/layout/cycle6"/>
    <dgm:cxn modelId="{820C1E4C-1D45-47F2-A954-68DF806BAC71}" type="presParOf" srcId="{F61E8372-EF60-4881-B2E9-24772657A9EE}" destId="{BADEA12C-2ED4-4F5F-AF16-6326577B0443}" srcOrd="7" destOrd="0" presId="urn:microsoft.com/office/officeart/2005/8/layout/cycle6"/>
    <dgm:cxn modelId="{4F163EC4-6D6F-4A2D-BDB3-1FCFC869E91D}" type="presParOf" srcId="{F61E8372-EF60-4881-B2E9-24772657A9EE}" destId="{2688C9D5-F0A3-4637-8DF2-77A4D81E3AE6}" srcOrd="8" destOrd="0" presId="urn:microsoft.com/office/officeart/2005/8/layout/cycle6"/>
    <dgm:cxn modelId="{D353F4A1-8A7E-4CE9-BB9E-718C5A32A143}" type="presParOf" srcId="{F61E8372-EF60-4881-B2E9-24772657A9EE}" destId="{A45AE65D-670E-48CD-95C1-7C052853794C}" srcOrd="9" destOrd="0" presId="urn:microsoft.com/office/officeart/2005/8/layout/cycle6"/>
    <dgm:cxn modelId="{4F6F7DDF-D2B4-4530-A18C-30BA68160FD1}" type="presParOf" srcId="{F61E8372-EF60-4881-B2E9-24772657A9EE}" destId="{5B208D0A-5366-4B90-B774-C925EE055410}" srcOrd="10" destOrd="0" presId="urn:microsoft.com/office/officeart/2005/8/layout/cycle6"/>
    <dgm:cxn modelId="{C7DBBBFD-2976-43BB-AC03-BB62C2911378}" type="presParOf" srcId="{F61E8372-EF60-4881-B2E9-24772657A9EE}" destId="{F69E1D1E-A6A9-4681-B450-A923C97C64CD}" srcOrd="11" destOrd="0" presId="urn:microsoft.com/office/officeart/2005/8/layout/cycle6"/>
    <dgm:cxn modelId="{A4520523-53FD-41E3-BDCD-43B01F21596E}" type="presParOf" srcId="{F61E8372-EF60-4881-B2E9-24772657A9EE}" destId="{8DFB65C2-F319-44CE-8085-B2913E82FD8E}" srcOrd="12" destOrd="0" presId="urn:microsoft.com/office/officeart/2005/8/layout/cycle6"/>
    <dgm:cxn modelId="{82EE7C1D-96D4-4E7D-8757-C4E4EA0C16F8}" type="presParOf" srcId="{F61E8372-EF60-4881-B2E9-24772657A9EE}" destId="{DB54AA96-FC29-4724-A8CC-F9CA8B509728}" srcOrd="13" destOrd="0" presId="urn:microsoft.com/office/officeart/2005/8/layout/cycle6"/>
    <dgm:cxn modelId="{80082F63-A346-4EF3-A48A-8D94C4B42F06}" type="presParOf" srcId="{F61E8372-EF60-4881-B2E9-24772657A9EE}" destId="{9B22D30E-3B02-480E-BC8F-23AD28DF238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629C98-758C-4774-AA53-FC4F43253CB8}" type="doc">
      <dgm:prSet loTypeId="urn:microsoft.com/office/officeart/2005/8/layout/hierarchy3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47C180D0-E2D9-4B8F-9D85-2CBC780BBFE1}">
      <dgm:prSet phldrT="[Text]" custT="1"/>
      <dgm:spPr/>
      <dgm:t>
        <a:bodyPr/>
        <a:lstStyle/>
        <a:p>
          <a:r>
            <a:rPr lang="tr-TR" sz="2000" dirty="0" smtClean="0">
              <a:latin typeface="Times New Roman" pitchFamily="18" charset="0"/>
              <a:cs typeface="Times New Roman" pitchFamily="18" charset="0"/>
            </a:rPr>
            <a:t>Cam Atıklar</a:t>
          </a:r>
        </a:p>
      </dgm:t>
    </dgm:pt>
    <dgm:pt modelId="{C9EB7130-16A9-4A74-9077-41126F684F5E}" type="parTrans" cxnId="{B171EC7B-F591-4309-B41C-C0417A751725}">
      <dgm:prSet/>
      <dgm:spPr/>
      <dgm:t>
        <a:bodyPr/>
        <a:lstStyle/>
        <a:p>
          <a:endParaRPr lang="tr-TR"/>
        </a:p>
      </dgm:t>
    </dgm:pt>
    <dgm:pt modelId="{51C59340-00C2-469E-8C28-55122428A751}" type="sibTrans" cxnId="{B171EC7B-F591-4309-B41C-C0417A751725}">
      <dgm:prSet/>
      <dgm:spPr/>
      <dgm:t>
        <a:bodyPr/>
        <a:lstStyle/>
        <a:p>
          <a:endParaRPr lang="tr-TR"/>
        </a:p>
      </dgm:t>
    </dgm:pt>
    <dgm:pt modelId="{1DE406CE-8812-4CDE-9A38-11C41B7818D1}">
      <dgm:prSet phldrT="[Text]" custT="1"/>
      <dgm:spPr/>
      <dgm:t>
        <a:bodyPr/>
        <a:lstStyle/>
        <a:p>
          <a:r>
            <a:rPr lang="tr-TR" sz="2000" dirty="0" smtClean="0">
              <a:latin typeface="Times New Roman" pitchFamily="18" charset="0"/>
              <a:cs typeface="Times New Roman" pitchFamily="18" charset="0"/>
            </a:rPr>
            <a:t>Plastik Atıklar</a:t>
          </a:r>
        </a:p>
      </dgm:t>
    </dgm:pt>
    <dgm:pt modelId="{9255F044-42CF-4590-9837-640E7A28F096}" type="parTrans" cxnId="{36CEAC44-44BC-4365-9603-2C9849192D52}">
      <dgm:prSet/>
      <dgm:spPr/>
      <dgm:t>
        <a:bodyPr/>
        <a:lstStyle/>
        <a:p>
          <a:endParaRPr lang="tr-TR"/>
        </a:p>
      </dgm:t>
    </dgm:pt>
    <dgm:pt modelId="{05E418A0-C189-4F25-B4F3-B13D20753ECD}" type="sibTrans" cxnId="{36CEAC44-44BC-4365-9603-2C9849192D52}">
      <dgm:prSet/>
      <dgm:spPr/>
      <dgm:t>
        <a:bodyPr/>
        <a:lstStyle/>
        <a:p>
          <a:endParaRPr lang="tr-TR"/>
        </a:p>
      </dgm:t>
    </dgm:pt>
    <dgm:pt modelId="{78E913F8-D8BC-488F-B834-A0F0723540BF}">
      <dgm:prSet phldrT="[Text]" custT="1"/>
      <dgm:spPr/>
      <dgm:t>
        <a:bodyPr/>
        <a:lstStyle/>
        <a:p>
          <a:r>
            <a:rPr lang="tr-TR" sz="2000" dirty="0" smtClean="0">
              <a:latin typeface="Times New Roman" pitchFamily="18" charset="0"/>
              <a:cs typeface="Times New Roman" pitchFamily="18" charset="0"/>
            </a:rPr>
            <a:t>Organik Atıklar</a:t>
          </a:r>
        </a:p>
      </dgm:t>
    </dgm:pt>
    <dgm:pt modelId="{EF6B0324-BC0F-46CD-946A-F1260539B458}" type="parTrans" cxnId="{4EC13ECD-F058-4D22-94F1-F8F107BD1B3D}">
      <dgm:prSet/>
      <dgm:spPr/>
      <dgm:t>
        <a:bodyPr/>
        <a:lstStyle/>
        <a:p>
          <a:endParaRPr lang="tr-TR"/>
        </a:p>
      </dgm:t>
    </dgm:pt>
    <dgm:pt modelId="{B08A6895-95AA-4930-9AB9-ACFD3977A4E5}" type="sibTrans" cxnId="{4EC13ECD-F058-4D22-94F1-F8F107BD1B3D}">
      <dgm:prSet/>
      <dgm:spPr/>
      <dgm:t>
        <a:bodyPr/>
        <a:lstStyle/>
        <a:p>
          <a:endParaRPr lang="tr-TR"/>
        </a:p>
      </dgm:t>
    </dgm:pt>
    <dgm:pt modelId="{0DBC5A10-4C20-4CFC-81C8-6B57DF909643}">
      <dgm:prSet phldrT="[Text]" custT="1"/>
      <dgm:spPr/>
      <dgm:t>
        <a:bodyPr/>
        <a:lstStyle/>
        <a:p>
          <a:r>
            <a:rPr lang="tr-TR" sz="2000" dirty="0" smtClean="0">
              <a:latin typeface="Times New Roman" pitchFamily="18" charset="0"/>
              <a:cs typeface="Times New Roman" pitchFamily="18" charset="0"/>
            </a:rPr>
            <a:t>Atık Yağlar</a:t>
          </a:r>
        </a:p>
      </dgm:t>
    </dgm:pt>
    <dgm:pt modelId="{2D5061CD-D08F-4CE7-84BB-7417C023BD51}" type="parTrans" cxnId="{6F3CFC0C-11A1-414B-8CA4-42642953735B}">
      <dgm:prSet/>
      <dgm:spPr/>
      <dgm:t>
        <a:bodyPr/>
        <a:lstStyle/>
        <a:p>
          <a:endParaRPr lang="tr-TR"/>
        </a:p>
      </dgm:t>
    </dgm:pt>
    <dgm:pt modelId="{0167BB6F-D85B-4451-BA66-CB1C4AC67D95}" type="sibTrans" cxnId="{6F3CFC0C-11A1-414B-8CA4-42642953735B}">
      <dgm:prSet/>
      <dgm:spPr/>
      <dgm:t>
        <a:bodyPr/>
        <a:lstStyle/>
        <a:p>
          <a:endParaRPr lang="tr-TR"/>
        </a:p>
      </dgm:t>
    </dgm:pt>
    <dgm:pt modelId="{9EFD38FA-FE0C-4FAD-AEF4-43DE7E19BF8F}">
      <dgm:prSet phldrT="[Text]" custT="1"/>
      <dgm:spPr/>
      <dgm:t>
        <a:bodyPr/>
        <a:lstStyle/>
        <a:p>
          <a:r>
            <a:rPr lang="tr-TR" sz="2000" dirty="0" smtClean="0">
              <a:latin typeface="Times New Roman" pitchFamily="18" charset="0"/>
              <a:cs typeface="Times New Roman" pitchFamily="18" charset="0"/>
            </a:rPr>
            <a:t>Atık Piller</a:t>
          </a:r>
        </a:p>
      </dgm:t>
    </dgm:pt>
    <dgm:pt modelId="{E396D861-ABCA-43FF-AEC2-E6F5E12F8CE4}" type="parTrans" cxnId="{B367AFCF-9866-4039-8495-74366504EE3C}">
      <dgm:prSet/>
      <dgm:spPr/>
      <dgm:t>
        <a:bodyPr/>
        <a:lstStyle/>
        <a:p>
          <a:endParaRPr lang="tr-TR"/>
        </a:p>
      </dgm:t>
    </dgm:pt>
    <dgm:pt modelId="{4BC2F505-EF20-42DA-A196-1AA140A4A07F}" type="sibTrans" cxnId="{B367AFCF-9866-4039-8495-74366504EE3C}">
      <dgm:prSet/>
      <dgm:spPr/>
      <dgm:t>
        <a:bodyPr/>
        <a:lstStyle/>
        <a:p>
          <a:endParaRPr lang="tr-TR"/>
        </a:p>
      </dgm:t>
    </dgm:pt>
    <dgm:pt modelId="{18F137F2-73F4-4F5F-918A-81CB22BB5216}">
      <dgm:prSet phldrT="[Text]" custT="1"/>
      <dgm:spPr/>
      <dgm:t>
        <a:bodyPr/>
        <a:lstStyle/>
        <a:p>
          <a:r>
            <a:rPr lang="tr-TR" sz="2000" dirty="0" smtClean="0">
              <a:latin typeface="Times New Roman" pitchFamily="18" charset="0"/>
              <a:cs typeface="Times New Roman" pitchFamily="18" charset="0"/>
            </a:rPr>
            <a:t>Elektronik Atıklar</a:t>
          </a:r>
        </a:p>
      </dgm:t>
    </dgm:pt>
    <dgm:pt modelId="{DE38AD7E-6FD4-4F8F-BCED-28D4FC4DA0BF}" type="parTrans" cxnId="{4C61E0D4-DA3F-4618-B8EF-4E6CE947657A}">
      <dgm:prSet/>
      <dgm:spPr/>
      <dgm:t>
        <a:bodyPr/>
        <a:lstStyle/>
        <a:p>
          <a:endParaRPr lang="tr-TR"/>
        </a:p>
      </dgm:t>
    </dgm:pt>
    <dgm:pt modelId="{29D6EDDD-5CEF-40B8-93C0-4F181547622B}" type="sibTrans" cxnId="{4C61E0D4-DA3F-4618-B8EF-4E6CE947657A}">
      <dgm:prSet/>
      <dgm:spPr/>
      <dgm:t>
        <a:bodyPr/>
        <a:lstStyle/>
        <a:p>
          <a:endParaRPr lang="tr-TR"/>
        </a:p>
      </dgm:t>
    </dgm:pt>
    <dgm:pt modelId="{DC59193E-4B1A-469F-AAAF-D3EC0B312FB4}">
      <dgm:prSet phldrT="[Text]" custT="1"/>
      <dgm:spPr/>
      <dgm:t>
        <a:bodyPr/>
        <a:lstStyle/>
        <a:p>
          <a:r>
            <a:rPr lang="tr-TR" sz="2000" dirty="0" smtClean="0">
              <a:latin typeface="Times New Roman" pitchFamily="18" charset="0"/>
              <a:cs typeface="Times New Roman" pitchFamily="18" charset="0"/>
            </a:rPr>
            <a:t>Kağıt Atıklar</a:t>
          </a:r>
        </a:p>
      </dgm:t>
    </dgm:pt>
    <dgm:pt modelId="{20F5D646-4BE5-435A-9600-FBB712EF0D6B}" type="parTrans" cxnId="{9F0CEA72-207B-46E0-9F4D-C7A56A4842C5}">
      <dgm:prSet/>
      <dgm:spPr/>
      <dgm:t>
        <a:bodyPr/>
        <a:lstStyle/>
        <a:p>
          <a:endParaRPr lang="tr-TR"/>
        </a:p>
      </dgm:t>
    </dgm:pt>
    <dgm:pt modelId="{FC5AB9DD-B902-4CEC-B8DB-2EA9FF445AC5}" type="sibTrans" cxnId="{9F0CEA72-207B-46E0-9F4D-C7A56A4842C5}">
      <dgm:prSet/>
      <dgm:spPr/>
      <dgm:t>
        <a:bodyPr/>
        <a:lstStyle/>
        <a:p>
          <a:endParaRPr lang="tr-TR"/>
        </a:p>
      </dgm:t>
    </dgm:pt>
    <dgm:pt modelId="{8808CA30-E920-46C8-865E-878AE5BF1528}">
      <dgm:prSet phldrT="[Text]" custT="1"/>
      <dgm:spPr/>
      <dgm:t>
        <a:bodyPr/>
        <a:lstStyle/>
        <a:p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Geri Dönüşmeyen Evsel Atıklar</a:t>
          </a:r>
        </a:p>
      </dgm:t>
    </dgm:pt>
    <dgm:pt modelId="{64C3695A-55F6-45A7-B5B5-064532DEC985}" type="parTrans" cxnId="{60A817E1-DA26-4EBB-B341-1190DE7902A8}">
      <dgm:prSet/>
      <dgm:spPr/>
      <dgm:t>
        <a:bodyPr/>
        <a:lstStyle/>
        <a:p>
          <a:endParaRPr lang="tr-TR"/>
        </a:p>
      </dgm:t>
    </dgm:pt>
    <dgm:pt modelId="{B4C57E0A-9CD0-4740-B510-6F72015284FD}" type="sibTrans" cxnId="{60A817E1-DA26-4EBB-B341-1190DE7902A8}">
      <dgm:prSet/>
      <dgm:spPr/>
      <dgm:t>
        <a:bodyPr/>
        <a:lstStyle/>
        <a:p>
          <a:endParaRPr lang="tr-TR"/>
        </a:p>
      </dgm:t>
    </dgm:pt>
    <dgm:pt modelId="{753EE81F-B9ED-4F43-9F82-E633BBE9633A}">
      <dgm:prSet phldrT="[Text]" custT="1"/>
      <dgm:spPr/>
      <dgm:t>
        <a:bodyPr/>
        <a:lstStyle/>
        <a:p>
          <a:r>
            <a:rPr lang="tr-TR" sz="2000" dirty="0" smtClean="0">
              <a:latin typeface="Times New Roman" pitchFamily="18" charset="0"/>
              <a:cs typeface="Times New Roman" pitchFamily="18" charset="0"/>
            </a:rPr>
            <a:t>Tehlikeli Atıklar</a:t>
          </a:r>
        </a:p>
      </dgm:t>
    </dgm:pt>
    <dgm:pt modelId="{56305A98-345F-462D-99D6-4E9B2D6CBB59}" type="parTrans" cxnId="{F9B2B0AB-1218-4195-A2AA-7616EA1F7D71}">
      <dgm:prSet/>
      <dgm:spPr/>
      <dgm:t>
        <a:bodyPr/>
        <a:lstStyle/>
        <a:p>
          <a:endParaRPr lang="tr-TR"/>
        </a:p>
      </dgm:t>
    </dgm:pt>
    <dgm:pt modelId="{7450F1E6-BBEE-44B8-A856-E61D9903057E}" type="sibTrans" cxnId="{F9B2B0AB-1218-4195-A2AA-7616EA1F7D71}">
      <dgm:prSet/>
      <dgm:spPr/>
      <dgm:t>
        <a:bodyPr/>
        <a:lstStyle/>
        <a:p>
          <a:endParaRPr lang="tr-TR"/>
        </a:p>
      </dgm:t>
    </dgm:pt>
    <dgm:pt modelId="{BC4668C1-376A-48B3-A17C-903E9A0D127A}">
      <dgm:prSet phldrT="[Text]" custT="1"/>
      <dgm:spPr/>
      <dgm:t>
        <a:bodyPr/>
        <a:lstStyle/>
        <a:p>
          <a:r>
            <a:rPr lang="tr-TR" sz="1800" b="1" dirty="0" smtClean="0">
              <a:latin typeface="Times New Roman" pitchFamily="18" charset="0"/>
              <a:cs typeface="Times New Roman" pitchFamily="18" charset="0"/>
            </a:rPr>
            <a:t>Atık Türleri</a:t>
          </a:r>
          <a:endParaRPr lang="tr-TR" sz="1800" b="1" dirty="0">
            <a:latin typeface="Times New Roman" pitchFamily="18" charset="0"/>
            <a:cs typeface="Times New Roman" pitchFamily="18" charset="0"/>
          </a:endParaRPr>
        </a:p>
      </dgm:t>
    </dgm:pt>
    <dgm:pt modelId="{0335F786-F8D1-4672-B47C-F1F529571813}" type="sibTrans" cxnId="{7BC26A27-353F-4FD2-B196-2EEE93802F92}">
      <dgm:prSet/>
      <dgm:spPr/>
      <dgm:t>
        <a:bodyPr/>
        <a:lstStyle/>
        <a:p>
          <a:endParaRPr lang="tr-TR"/>
        </a:p>
      </dgm:t>
    </dgm:pt>
    <dgm:pt modelId="{38B44D83-5873-4BEB-8B88-E8CE51AACC33}" type="parTrans" cxnId="{7BC26A27-353F-4FD2-B196-2EEE93802F92}">
      <dgm:prSet/>
      <dgm:spPr/>
      <dgm:t>
        <a:bodyPr/>
        <a:lstStyle/>
        <a:p>
          <a:endParaRPr lang="tr-TR"/>
        </a:p>
      </dgm:t>
    </dgm:pt>
    <dgm:pt modelId="{31ED0DB6-926C-4A2D-8DBA-070471DA65CC}" type="pres">
      <dgm:prSet presAssocID="{EA629C98-758C-4774-AA53-FC4F43253CB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5762F346-618B-46C5-8E3F-26D235C9C5C5}" type="pres">
      <dgm:prSet presAssocID="{BC4668C1-376A-48B3-A17C-903E9A0D127A}" presName="root" presStyleCnt="0"/>
      <dgm:spPr/>
      <dgm:t>
        <a:bodyPr/>
        <a:lstStyle/>
        <a:p>
          <a:endParaRPr lang="tr-TR"/>
        </a:p>
      </dgm:t>
    </dgm:pt>
    <dgm:pt modelId="{1F9737D4-E9E2-409F-9ADC-361984A611F1}" type="pres">
      <dgm:prSet presAssocID="{BC4668C1-376A-48B3-A17C-903E9A0D127A}" presName="rootComposite" presStyleCnt="0"/>
      <dgm:spPr/>
      <dgm:t>
        <a:bodyPr/>
        <a:lstStyle/>
        <a:p>
          <a:endParaRPr lang="tr-TR"/>
        </a:p>
      </dgm:t>
    </dgm:pt>
    <dgm:pt modelId="{AD1DEC7A-64DF-4071-99F1-44CE432FA7C6}" type="pres">
      <dgm:prSet presAssocID="{BC4668C1-376A-48B3-A17C-903E9A0D127A}" presName="rootText" presStyleLbl="node1" presStyleIdx="0" presStyleCnt="1" custScaleX="114657" custScaleY="36071" custLinFactNeighborX="-4137"/>
      <dgm:spPr/>
      <dgm:t>
        <a:bodyPr/>
        <a:lstStyle/>
        <a:p>
          <a:endParaRPr lang="tr-TR"/>
        </a:p>
      </dgm:t>
    </dgm:pt>
    <dgm:pt modelId="{4757C614-DCA7-4A3F-B8BA-F46E92A70D6D}" type="pres">
      <dgm:prSet presAssocID="{BC4668C1-376A-48B3-A17C-903E9A0D127A}" presName="rootConnector" presStyleLbl="node1" presStyleIdx="0" presStyleCnt="1"/>
      <dgm:spPr/>
      <dgm:t>
        <a:bodyPr/>
        <a:lstStyle/>
        <a:p>
          <a:endParaRPr lang="tr-TR"/>
        </a:p>
      </dgm:t>
    </dgm:pt>
    <dgm:pt modelId="{464D9F8B-20EB-4776-AF6B-132BBEA5E8CF}" type="pres">
      <dgm:prSet presAssocID="{BC4668C1-376A-48B3-A17C-903E9A0D127A}" presName="childShape" presStyleCnt="0"/>
      <dgm:spPr/>
      <dgm:t>
        <a:bodyPr/>
        <a:lstStyle/>
        <a:p>
          <a:endParaRPr lang="tr-TR"/>
        </a:p>
      </dgm:t>
    </dgm:pt>
    <dgm:pt modelId="{D4587987-B60D-4B12-932F-5C8B45C69052}" type="pres">
      <dgm:prSet presAssocID="{C9EB7130-16A9-4A74-9077-41126F684F5E}" presName="Name13" presStyleLbl="parChTrans1D2" presStyleIdx="0" presStyleCnt="9"/>
      <dgm:spPr/>
      <dgm:t>
        <a:bodyPr/>
        <a:lstStyle/>
        <a:p>
          <a:endParaRPr lang="tr-TR"/>
        </a:p>
      </dgm:t>
    </dgm:pt>
    <dgm:pt modelId="{F5DC269C-3E56-4AA8-9F9B-1FA87764283A}" type="pres">
      <dgm:prSet presAssocID="{47C180D0-E2D9-4B8F-9D85-2CBC780BBFE1}" presName="childText" presStyleLbl="bgAcc1" presStyleIdx="0" presStyleCnt="9" custScaleX="352298" custScaleY="48580" custLinFactNeighborX="-517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A5AD96-C911-4E32-8755-4D742F802001}" type="pres">
      <dgm:prSet presAssocID="{9255F044-42CF-4590-9837-640E7A28F096}" presName="Name13" presStyleLbl="parChTrans1D2" presStyleIdx="1" presStyleCnt="9"/>
      <dgm:spPr/>
      <dgm:t>
        <a:bodyPr/>
        <a:lstStyle/>
        <a:p>
          <a:endParaRPr lang="tr-TR"/>
        </a:p>
      </dgm:t>
    </dgm:pt>
    <dgm:pt modelId="{1BAF345B-475F-4632-BC9E-565707A6DA19}" type="pres">
      <dgm:prSet presAssocID="{1DE406CE-8812-4CDE-9A38-11C41B7818D1}" presName="childText" presStyleLbl="bgAcc1" presStyleIdx="1" presStyleCnt="9" custScaleX="352298" custScaleY="48580" custLinFactNeighborX="-517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D42F5A5-83A7-45F9-87C1-54A27875103B}" type="pres">
      <dgm:prSet presAssocID="{EF6B0324-BC0F-46CD-946A-F1260539B458}" presName="Name13" presStyleLbl="parChTrans1D2" presStyleIdx="2" presStyleCnt="9"/>
      <dgm:spPr/>
      <dgm:t>
        <a:bodyPr/>
        <a:lstStyle/>
        <a:p>
          <a:endParaRPr lang="tr-TR"/>
        </a:p>
      </dgm:t>
    </dgm:pt>
    <dgm:pt modelId="{D9C31B96-9016-46C9-93B9-3A1F1C413B35}" type="pres">
      <dgm:prSet presAssocID="{78E913F8-D8BC-488F-B834-A0F0723540BF}" presName="childText" presStyleLbl="bgAcc1" presStyleIdx="2" presStyleCnt="9" custScaleX="352298" custScaleY="48580" custLinFactNeighborX="-517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11832C0-7C94-4C4F-A015-DE223CD371C3}" type="pres">
      <dgm:prSet presAssocID="{20F5D646-4BE5-435A-9600-FBB712EF0D6B}" presName="Name13" presStyleLbl="parChTrans1D2" presStyleIdx="3" presStyleCnt="9"/>
      <dgm:spPr/>
      <dgm:t>
        <a:bodyPr/>
        <a:lstStyle/>
        <a:p>
          <a:endParaRPr lang="tr-TR"/>
        </a:p>
      </dgm:t>
    </dgm:pt>
    <dgm:pt modelId="{2D407BD6-F799-4771-BDDC-BD27E5AC4C05}" type="pres">
      <dgm:prSet presAssocID="{DC59193E-4B1A-469F-AAAF-D3EC0B312FB4}" presName="childText" presStyleLbl="bgAcc1" presStyleIdx="3" presStyleCnt="9" custScaleX="352298" custScaleY="48580" custLinFactNeighborX="-517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BE5C38-F685-4E8D-86A2-007DB1AEF9E5}" type="pres">
      <dgm:prSet presAssocID="{2D5061CD-D08F-4CE7-84BB-7417C023BD51}" presName="Name13" presStyleLbl="parChTrans1D2" presStyleIdx="4" presStyleCnt="9"/>
      <dgm:spPr/>
      <dgm:t>
        <a:bodyPr/>
        <a:lstStyle/>
        <a:p>
          <a:endParaRPr lang="tr-TR"/>
        </a:p>
      </dgm:t>
    </dgm:pt>
    <dgm:pt modelId="{90098D78-26BD-4ED9-9B4D-BCF47A854DF1}" type="pres">
      <dgm:prSet presAssocID="{0DBC5A10-4C20-4CFC-81C8-6B57DF909643}" presName="childText" presStyleLbl="bgAcc1" presStyleIdx="4" presStyleCnt="9" custScaleX="352298" custScaleY="48580" custLinFactNeighborX="-517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3B9627-A664-4208-B5E2-70F649890313}" type="pres">
      <dgm:prSet presAssocID="{E396D861-ABCA-43FF-AEC2-E6F5E12F8CE4}" presName="Name13" presStyleLbl="parChTrans1D2" presStyleIdx="5" presStyleCnt="9"/>
      <dgm:spPr/>
      <dgm:t>
        <a:bodyPr/>
        <a:lstStyle/>
        <a:p>
          <a:endParaRPr lang="tr-TR"/>
        </a:p>
      </dgm:t>
    </dgm:pt>
    <dgm:pt modelId="{C5F4A625-B249-42A7-A42C-009796937D9D}" type="pres">
      <dgm:prSet presAssocID="{9EFD38FA-FE0C-4FAD-AEF4-43DE7E19BF8F}" presName="childText" presStyleLbl="bgAcc1" presStyleIdx="5" presStyleCnt="9" custScaleX="352298" custScaleY="48580" custLinFactNeighborX="-517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C4B9DA-EA22-4AA7-A700-BC0B34A0D566}" type="pres">
      <dgm:prSet presAssocID="{DE38AD7E-6FD4-4F8F-BCED-28D4FC4DA0BF}" presName="Name13" presStyleLbl="parChTrans1D2" presStyleIdx="6" presStyleCnt="9"/>
      <dgm:spPr/>
      <dgm:t>
        <a:bodyPr/>
        <a:lstStyle/>
        <a:p>
          <a:endParaRPr lang="tr-TR"/>
        </a:p>
      </dgm:t>
    </dgm:pt>
    <dgm:pt modelId="{431BFAAF-D9E8-4695-BB64-4DCAC14FF8DC}" type="pres">
      <dgm:prSet presAssocID="{18F137F2-73F4-4F5F-918A-81CB22BB5216}" presName="childText" presStyleLbl="bgAcc1" presStyleIdx="6" presStyleCnt="9" custScaleX="352298" custScaleY="48580" custLinFactNeighborX="-517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653EF65-CD31-4881-8AEC-6E28350EE5DC}" type="pres">
      <dgm:prSet presAssocID="{64C3695A-55F6-45A7-B5B5-064532DEC985}" presName="Name13" presStyleLbl="parChTrans1D2" presStyleIdx="7" presStyleCnt="9"/>
      <dgm:spPr/>
      <dgm:t>
        <a:bodyPr/>
        <a:lstStyle/>
        <a:p>
          <a:endParaRPr lang="tr-TR"/>
        </a:p>
      </dgm:t>
    </dgm:pt>
    <dgm:pt modelId="{B7E98D9A-7DF4-4ACD-87E3-C5C2EEE0DBFC}" type="pres">
      <dgm:prSet presAssocID="{8808CA30-E920-46C8-865E-878AE5BF1528}" presName="childText" presStyleLbl="bgAcc1" presStyleIdx="7" presStyleCnt="9" custScaleX="352298" custScaleY="48580" custLinFactNeighborX="-517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42E795-F4C1-43C3-A983-5215F602A130}" type="pres">
      <dgm:prSet presAssocID="{56305A98-345F-462D-99D6-4E9B2D6CBB59}" presName="Name13" presStyleLbl="parChTrans1D2" presStyleIdx="8" presStyleCnt="9"/>
      <dgm:spPr/>
      <dgm:t>
        <a:bodyPr/>
        <a:lstStyle/>
        <a:p>
          <a:endParaRPr lang="tr-TR"/>
        </a:p>
      </dgm:t>
    </dgm:pt>
    <dgm:pt modelId="{216A04DC-ED9C-4447-921C-C753DF0220BE}" type="pres">
      <dgm:prSet presAssocID="{753EE81F-B9ED-4F43-9F82-E633BBE9633A}" presName="childText" presStyleLbl="bgAcc1" presStyleIdx="8" presStyleCnt="9" custScaleX="354737" custScaleY="5328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EC13ECD-F058-4D22-94F1-F8F107BD1B3D}" srcId="{BC4668C1-376A-48B3-A17C-903E9A0D127A}" destId="{78E913F8-D8BC-488F-B834-A0F0723540BF}" srcOrd="2" destOrd="0" parTransId="{EF6B0324-BC0F-46CD-946A-F1260539B458}" sibTransId="{B08A6895-95AA-4930-9AB9-ACFD3977A4E5}"/>
    <dgm:cxn modelId="{489A9C9A-738D-4258-B759-B333F4F77527}" type="presOf" srcId="{DC59193E-4B1A-469F-AAAF-D3EC0B312FB4}" destId="{2D407BD6-F799-4771-BDDC-BD27E5AC4C05}" srcOrd="0" destOrd="0" presId="urn:microsoft.com/office/officeart/2005/8/layout/hierarchy3"/>
    <dgm:cxn modelId="{9F0CEA72-207B-46E0-9F4D-C7A56A4842C5}" srcId="{BC4668C1-376A-48B3-A17C-903E9A0D127A}" destId="{DC59193E-4B1A-469F-AAAF-D3EC0B312FB4}" srcOrd="3" destOrd="0" parTransId="{20F5D646-4BE5-435A-9600-FBB712EF0D6B}" sibTransId="{FC5AB9DD-B902-4CEC-B8DB-2EA9FF445AC5}"/>
    <dgm:cxn modelId="{AFBC8118-8A94-4E5E-9E90-75062937D359}" type="presOf" srcId="{20F5D646-4BE5-435A-9600-FBB712EF0D6B}" destId="{D11832C0-7C94-4C4F-A015-DE223CD371C3}" srcOrd="0" destOrd="0" presId="urn:microsoft.com/office/officeart/2005/8/layout/hierarchy3"/>
    <dgm:cxn modelId="{60A817E1-DA26-4EBB-B341-1190DE7902A8}" srcId="{BC4668C1-376A-48B3-A17C-903E9A0D127A}" destId="{8808CA30-E920-46C8-865E-878AE5BF1528}" srcOrd="7" destOrd="0" parTransId="{64C3695A-55F6-45A7-B5B5-064532DEC985}" sibTransId="{B4C57E0A-9CD0-4740-B510-6F72015284FD}"/>
    <dgm:cxn modelId="{B367AFCF-9866-4039-8495-74366504EE3C}" srcId="{BC4668C1-376A-48B3-A17C-903E9A0D127A}" destId="{9EFD38FA-FE0C-4FAD-AEF4-43DE7E19BF8F}" srcOrd="5" destOrd="0" parTransId="{E396D861-ABCA-43FF-AEC2-E6F5E12F8CE4}" sibTransId="{4BC2F505-EF20-42DA-A196-1AA140A4A07F}"/>
    <dgm:cxn modelId="{E19713CE-328F-45E8-9A41-C993C4D6612C}" type="presOf" srcId="{EF6B0324-BC0F-46CD-946A-F1260539B458}" destId="{DD42F5A5-83A7-45F9-87C1-54A27875103B}" srcOrd="0" destOrd="0" presId="urn:microsoft.com/office/officeart/2005/8/layout/hierarchy3"/>
    <dgm:cxn modelId="{F44F26B0-7796-40A9-AD31-F900667D35E4}" type="presOf" srcId="{DE38AD7E-6FD4-4F8F-BCED-28D4FC4DA0BF}" destId="{FBC4B9DA-EA22-4AA7-A700-BC0B34A0D566}" srcOrd="0" destOrd="0" presId="urn:microsoft.com/office/officeart/2005/8/layout/hierarchy3"/>
    <dgm:cxn modelId="{4C61E0D4-DA3F-4618-B8EF-4E6CE947657A}" srcId="{BC4668C1-376A-48B3-A17C-903E9A0D127A}" destId="{18F137F2-73F4-4F5F-918A-81CB22BB5216}" srcOrd="6" destOrd="0" parTransId="{DE38AD7E-6FD4-4F8F-BCED-28D4FC4DA0BF}" sibTransId="{29D6EDDD-5CEF-40B8-93C0-4F181547622B}"/>
    <dgm:cxn modelId="{59BAAA3F-FA9E-4EA3-A54B-6EBA55E40903}" type="presOf" srcId="{EA629C98-758C-4774-AA53-FC4F43253CB8}" destId="{31ED0DB6-926C-4A2D-8DBA-070471DA65CC}" srcOrd="0" destOrd="0" presId="urn:microsoft.com/office/officeart/2005/8/layout/hierarchy3"/>
    <dgm:cxn modelId="{A2A64F03-6539-45D5-940A-4AA58105DF79}" type="presOf" srcId="{9255F044-42CF-4590-9837-640E7A28F096}" destId="{EFA5AD96-C911-4E32-8755-4D742F802001}" srcOrd="0" destOrd="0" presId="urn:microsoft.com/office/officeart/2005/8/layout/hierarchy3"/>
    <dgm:cxn modelId="{4E184682-5433-4A27-B3F8-F1F8A1686210}" type="presOf" srcId="{2D5061CD-D08F-4CE7-84BB-7417C023BD51}" destId="{CABE5C38-F685-4E8D-86A2-007DB1AEF9E5}" srcOrd="0" destOrd="0" presId="urn:microsoft.com/office/officeart/2005/8/layout/hierarchy3"/>
    <dgm:cxn modelId="{F4982C69-4B38-4725-8699-F6657B07AE4B}" type="presOf" srcId="{C9EB7130-16A9-4A74-9077-41126F684F5E}" destId="{D4587987-B60D-4B12-932F-5C8B45C69052}" srcOrd="0" destOrd="0" presId="urn:microsoft.com/office/officeart/2005/8/layout/hierarchy3"/>
    <dgm:cxn modelId="{36CEAC44-44BC-4365-9603-2C9849192D52}" srcId="{BC4668C1-376A-48B3-A17C-903E9A0D127A}" destId="{1DE406CE-8812-4CDE-9A38-11C41B7818D1}" srcOrd="1" destOrd="0" parTransId="{9255F044-42CF-4590-9837-640E7A28F096}" sibTransId="{05E418A0-C189-4F25-B4F3-B13D20753ECD}"/>
    <dgm:cxn modelId="{B171EC7B-F591-4309-B41C-C0417A751725}" srcId="{BC4668C1-376A-48B3-A17C-903E9A0D127A}" destId="{47C180D0-E2D9-4B8F-9D85-2CBC780BBFE1}" srcOrd="0" destOrd="0" parTransId="{C9EB7130-16A9-4A74-9077-41126F684F5E}" sibTransId="{51C59340-00C2-469E-8C28-55122428A751}"/>
    <dgm:cxn modelId="{50C908C1-B028-48CB-A287-DD8DE10BA550}" type="presOf" srcId="{753EE81F-B9ED-4F43-9F82-E633BBE9633A}" destId="{216A04DC-ED9C-4447-921C-C753DF0220BE}" srcOrd="0" destOrd="0" presId="urn:microsoft.com/office/officeart/2005/8/layout/hierarchy3"/>
    <dgm:cxn modelId="{F9B2B0AB-1218-4195-A2AA-7616EA1F7D71}" srcId="{BC4668C1-376A-48B3-A17C-903E9A0D127A}" destId="{753EE81F-B9ED-4F43-9F82-E633BBE9633A}" srcOrd="8" destOrd="0" parTransId="{56305A98-345F-462D-99D6-4E9B2D6CBB59}" sibTransId="{7450F1E6-BBEE-44B8-A856-E61D9903057E}"/>
    <dgm:cxn modelId="{DEE6FE58-EDBB-465E-9581-5D3CB0D4E332}" type="presOf" srcId="{BC4668C1-376A-48B3-A17C-903E9A0D127A}" destId="{4757C614-DCA7-4A3F-B8BA-F46E92A70D6D}" srcOrd="1" destOrd="0" presId="urn:microsoft.com/office/officeart/2005/8/layout/hierarchy3"/>
    <dgm:cxn modelId="{8C5BB6A1-B717-4E41-8D0D-26F8E1571390}" type="presOf" srcId="{9EFD38FA-FE0C-4FAD-AEF4-43DE7E19BF8F}" destId="{C5F4A625-B249-42A7-A42C-009796937D9D}" srcOrd="0" destOrd="0" presId="urn:microsoft.com/office/officeart/2005/8/layout/hierarchy3"/>
    <dgm:cxn modelId="{E93F36E4-B9CE-4AA6-B200-9D1DBC75399B}" type="presOf" srcId="{64C3695A-55F6-45A7-B5B5-064532DEC985}" destId="{E653EF65-CD31-4881-8AEC-6E28350EE5DC}" srcOrd="0" destOrd="0" presId="urn:microsoft.com/office/officeart/2005/8/layout/hierarchy3"/>
    <dgm:cxn modelId="{8C45E4E7-3FD3-47D7-B7F1-A871E1A500BB}" type="presOf" srcId="{78E913F8-D8BC-488F-B834-A0F0723540BF}" destId="{D9C31B96-9016-46C9-93B9-3A1F1C413B35}" srcOrd="0" destOrd="0" presId="urn:microsoft.com/office/officeart/2005/8/layout/hierarchy3"/>
    <dgm:cxn modelId="{C6EF55C4-7E6E-42C9-91E9-52FE77A01D4D}" type="presOf" srcId="{1DE406CE-8812-4CDE-9A38-11C41B7818D1}" destId="{1BAF345B-475F-4632-BC9E-565707A6DA19}" srcOrd="0" destOrd="0" presId="urn:microsoft.com/office/officeart/2005/8/layout/hierarchy3"/>
    <dgm:cxn modelId="{496BEACC-75BB-4F0A-B8CD-5BC4041B6225}" type="presOf" srcId="{47C180D0-E2D9-4B8F-9D85-2CBC780BBFE1}" destId="{F5DC269C-3E56-4AA8-9F9B-1FA87764283A}" srcOrd="0" destOrd="0" presId="urn:microsoft.com/office/officeart/2005/8/layout/hierarchy3"/>
    <dgm:cxn modelId="{6F3CFC0C-11A1-414B-8CA4-42642953735B}" srcId="{BC4668C1-376A-48B3-A17C-903E9A0D127A}" destId="{0DBC5A10-4C20-4CFC-81C8-6B57DF909643}" srcOrd="4" destOrd="0" parTransId="{2D5061CD-D08F-4CE7-84BB-7417C023BD51}" sibTransId="{0167BB6F-D85B-4451-BA66-CB1C4AC67D95}"/>
    <dgm:cxn modelId="{7BC26A27-353F-4FD2-B196-2EEE93802F92}" srcId="{EA629C98-758C-4774-AA53-FC4F43253CB8}" destId="{BC4668C1-376A-48B3-A17C-903E9A0D127A}" srcOrd="0" destOrd="0" parTransId="{38B44D83-5873-4BEB-8B88-E8CE51AACC33}" sibTransId="{0335F786-F8D1-4672-B47C-F1F529571813}"/>
    <dgm:cxn modelId="{121927D5-A31E-44DF-82D2-3A56A9D829AF}" type="presOf" srcId="{BC4668C1-376A-48B3-A17C-903E9A0D127A}" destId="{AD1DEC7A-64DF-4071-99F1-44CE432FA7C6}" srcOrd="0" destOrd="0" presId="urn:microsoft.com/office/officeart/2005/8/layout/hierarchy3"/>
    <dgm:cxn modelId="{E178463C-7D8A-40A7-AACA-38FE5F406AB2}" type="presOf" srcId="{18F137F2-73F4-4F5F-918A-81CB22BB5216}" destId="{431BFAAF-D9E8-4695-BB64-4DCAC14FF8DC}" srcOrd="0" destOrd="0" presId="urn:microsoft.com/office/officeart/2005/8/layout/hierarchy3"/>
    <dgm:cxn modelId="{F70CD2E0-D11A-4EBA-A89A-08439D758C3E}" type="presOf" srcId="{8808CA30-E920-46C8-865E-878AE5BF1528}" destId="{B7E98D9A-7DF4-4ACD-87E3-C5C2EEE0DBFC}" srcOrd="0" destOrd="0" presId="urn:microsoft.com/office/officeart/2005/8/layout/hierarchy3"/>
    <dgm:cxn modelId="{A0E43FAB-3558-4B1C-9937-35A3AB3290E3}" type="presOf" srcId="{56305A98-345F-462D-99D6-4E9B2D6CBB59}" destId="{8442E795-F4C1-43C3-A983-5215F602A130}" srcOrd="0" destOrd="0" presId="urn:microsoft.com/office/officeart/2005/8/layout/hierarchy3"/>
    <dgm:cxn modelId="{789A45B2-7AA2-4E25-8885-B8702C7001C5}" type="presOf" srcId="{E396D861-ABCA-43FF-AEC2-E6F5E12F8CE4}" destId="{803B9627-A664-4208-B5E2-70F649890313}" srcOrd="0" destOrd="0" presId="urn:microsoft.com/office/officeart/2005/8/layout/hierarchy3"/>
    <dgm:cxn modelId="{EF5C833B-B1B5-4013-B38F-E73A8161D1C8}" type="presOf" srcId="{0DBC5A10-4C20-4CFC-81C8-6B57DF909643}" destId="{90098D78-26BD-4ED9-9B4D-BCF47A854DF1}" srcOrd="0" destOrd="0" presId="urn:microsoft.com/office/officeart/2005/8/layout/hierarchy3"/>
    <dgm:cxn modelId="{C3B5BA7D-4AD6-451E-9D71-A4267AAAB084}" type="presParOf" srcId="{31ED0DB6-926C-4A2D-8DBA-070471DA65CC}" destId="{5762F346-618B-46C5-8E3F-26D235C9C5C5}" srcOrd="0" destOrd="0" presId="urn:microsoft.com/office/officeart/2005/8/layout/hierarchy3"/>
    <dgm:cxn modelId="{02B50472-0FA6-457D-92B5-14191D42BEF7}" type="presParOf" srcId="{5762F346-618B-46C5-8E3F-26D235C9C5C5}" destId="{1F9737D4-E9E2-409F-9ADC-361984A611F1}" srcOrd="0" destOrd="0" presId="urn:microsoft.com/office/officeart/2005/8/layout/hierarchy3"/>
    <dgm:cxn modelId="{3ACA7533-E64B-48D7-A41F-6B6F88B2B693}" type="presParOf" srcId="{1F9737D4-E9E2-409F-9ADC-361984A611F1}" destId="{AD1DEC7A-64DF-4071-99F1-44CE432FA7C6}" srcOrd="0" destOrd="0" presId="urn:microsoft.com/office/officeart/2005/8/layout/hierarchy3"/>
    <dgm:cxn modelId="{C73C155E-167A-4BA8-8784-8FBE6A44D95D}" type="presParOf" srcId="{1F9737D4-E9E2-409F-9ADC-361984A611F1}" destId="{4757C614-DCA7-4A3F-B8BA-F46E92A70D6D}" srcOrd="1" destOrd="0" presId="urn:microsoft.com/office/officeart/2005/8/layout/hierarchy3"/>
    <dgm:cxn modelId="{95D36ECB-E1A8-40E6-BCAA-D9E1EA168A9E}" type="presParOf" srcId="{5762F346-618B-46C5-8E3F-26D235C9C5C5}" destId="{464D9F8B-20EB-4776-AF6B-132BBEA5E8CF}" srcOrd="1" destOrd="0" presId="urn:microsoft.com/office/officeart/2005/8/layout/hierarchy3"/>
    <dgm:cxn modelId="{9A3F08B5-9D73-4976-A152-B9FDD68A2193}" type="presParOf" srcId="{464D9F8B-20EB-4776-AF6B-132BBEA5E8CF}" destId="{D4587987-B60D-4B12-932F-5C8B45C69052}" srcOrd="0" destOrd="0" presId="urn:microsoft.com/office/officeart/2005/8/layout/hierarchy3"/>
    <dgm:cxn modelId="{628397B1-3B4A-4F4B-B0C6-6773184DA1ED}" type="presParOf" srcId="{464D9F8B-20EB-4776-AF6B-132BBEA5E8CF}" destId="{F5DC269C-3E56-4AA8-9F9B-1FA87764283A}" srcOrd="1" destOrd="0" presId="urn:microsoft.com/office/officeart/2005/8/layout/hierarchy3"/>
    <dgm:cxn modelId="{B38AA70E-315E-4107-AE3A-8731A615A02F}" type="presParOf" srcId="{464D9F8B-20EB-4776-AF6B-132BBEA5E8CF}" destId="{EFA5AD96-C911-4E32-8755-4D742F802001}" srcOrd="2" destOrd="0" presId="urn:microsoft.com/office/officeart/2005/8/layout/hierarchy3"/>
    <dgm:cxn modelId="{BB810694-8907-49B4-9332-68DB558CC0D0}" type="presParOf" srcId="{464D9F8B-20EB-4776-AF6B-132BBEA5E8CF}" destId="{1BAF345B-475F-4632-BC9E-565707A6DA19}" srcOrd="3" destOrd="0" presId="urn:microsoft.com/office/officeart/2005/8/layout/hierarchy3"/>
    <dgm:cxn modelId="{3AC90110-B559-4430-B65E-874656CADDDC}" type="presParOf" srcId="{464D9F8B-20EB-4776-AF6B-132BBEA5E8CF}" destId="{DD42F5A5-83A7-45F9-87C1-54A27875103B}" srcOrd="4" destOrd="0" presId="urn:microsoft.com/office/officeart/2005/8/layout/hierarchy3"/>
    <dgm:cxn modelId="{256844D2-D874-4EBB-9BEC-57637B3B1BFB}" type="presParOf" srcId="{464D9F8B-20EB-4776-AF6B-132BBEA5E8CF}" destId="{D9C31B96-9016-46C9-93B9-3A1F1C413B35}" srcOrd="5" destOrd="0" presId="urn:microsoft.com/office/officeart/2005/8/layout/hierarchy3"/>
    <dgm:cxn modelId="{F5C994F1-5190-4B57-A411-07E90B8B3F90}" type="presParOf" srcId="{464D9F8B-20EB-4776-AF6B-132BBEA5E8CF}" destId="{D11832C0-7C94-4C4F-A015-DE223CD371C3}" srcOrd="6" destOrd="0" presId="urn:microsoft.com/office/officeart/2005/8/layout/hierarchy3"/>
    <dgm:cxn modelId="{B402BCF6-815A-4811-A52F-F83359B006BC}" type="presParOf" srcId="{464D9F8B-20EB-4776-AF6B-132BBEA5E8CF}" destId="{2D407BD6-F799-4771-BDDC-BD27E5AC4C05}" srcOrd="7" destOrd="0" presId="urn:microsoft.com/office/officeart/2005/8/layout/hierarchy3"/>
    <dgm:cxn modelId="{0C0765AA-79D0-4094-902A-2A059FECA4BE}" type="presParOf" srcId="{464D9F8B-20EB-4776-AF6B-132BBEA5E8CF}" destId="{CABE5C38-F685-4E8D-86A2-007DB1AEF9E5}" srcOrd="8" destOrd="0" presId="urn:microsoft.com/office/officeart/2005/8/layout/hierarchy3"/>
    <dgm:cxn modelId="{D0031C3F-B611-4FBB-ABAB-29B54C051034}" type="presParOf" srcId="{464D9F8B-20EB-4776-AF6B-132BBEA5E8CF}" destId="{90098D78-26BD-4ED9-9B4D-BCF47A854DF1}" srcOrd="9" destOrd="0" presId="urn:microsoft.com/office/officeart/2005/8/layout/hierarchy3"/>
    <dgm:cxn modelId="{C72A5181-1B35-4216-BB05-B08117C5E1C2}" type="presParOf" srcId="{464D9F8B-20EB-4776-AF6B-132BBEA5E8CF}" destId="{803B9627-A664-4208-B5E2-70F649890313}" srcOrd="10" destOrd="0" presId="urn:microsoft.com/office/officeart/2005/8/layout/hierarchy3"/>
    <dgm:cxn modelId="{D2DD06A3-8EC3-403B-A253-D590AB47DB92}" type="presParOf" srcId="{464D9F8B-20EB-4776-AF6B-132BBEA5E8CF}" destId="{C5F4A625-B249-42A7-A42C-009796937D9D}" srcOrd="11" destOrd="0" presId="urn:microsoft.com/office/officeart/2005/8/layout/hierarchy3"/>
    <dgm:cxn modelId="{B88E3D27-3B2F-4CF1-8941-6BBAC54877B7}" type="presParOf" srcId="{464D9F8B-20EB-4776-AF6B-132BBEA5E8CF}" destId="{FBC4B9DA-EA22-4AA7-A700-BC0B34A0D566}" srcOrd="12" destOrd="0" presId="urn:microsoft.com/office/officeart/2005/8/layout/hierarchy3"/>
    <dgm:cxn modelId="{6EE23954-F244-4005-B151-44A09B6A5527}" type="presParOf" srcId="{464D9F8B-20EB-4776-AF6B-132BBEA5E8CF}" destId="{431BFAAF-D9E8-4695-BB64-4DCAC14FF8DC}" srcOrd="13" destOrd="0" presId="urn:microsoft.com/office/officeart/2005/8/layout/hierarchy3"/>
    <dgm:cxn modelId="{F5A3F31D-6038-4A3C-9225-29BF0307F94E}" type="presParOf" srcId="{464D9F8B-20EB-4776-AF6B-132BBEA5E8CF}" destId="{E653EF65-CD31-4881-8AEC-6E28350EE5DC}" srcOrd="14" destOrd="0" presId="urn:microsoft.com/office/officeart/2005/8/layout/hierarchy3"/>
    <dgm:cxn modelId="{6323850B-4C88-48F7-8775-5825581C6CC1}" type="presParOf" srcId="{464D9F8B-20EB-4776-AF6B-132BBEA5E8CF}" destId="{B7E98D9A-7DF4-4ACD-87E3-C5C2EEE0DBFC}" srcOrd="15" destOrd="0" presId="urn:microsoft.com/office/officeart/2005/8/layout/hierarchy3"/>
    <dgm:cxn modelId="{F2F445F3-D99C-404B-9BA8-428854E9CE7C}" type="presParOf" srcId="{464D9F8B-20EB-4776-AF6B-132BBEA5E8CF}" destId="{8442E795-F4C1-43C3-A983-5215F602A130}" srcOrd="16" destOrd="0" presId="urn:microsoft.com/office/officeart/2005/8/layout/hierarchy3"/>
    <dgm:cxn modelId="{77059AC7-A750-4422-8811-A9559FD78566}" type="presParOf" srcId="{464D9F8B-20EB-4776-AF6B-132BBEA5E8CF}" destId="{216A04DC-ED9C-4447-921C-C753DF0220BE}" srcOrd="1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FE1138-1881-47EC-9751-66A412957E16}" type="doc">
      <dgm:prSet loTypeId="urn:microsoft.com/office/officeart/2008/layout/RadialCluster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F0333A68-DDB4-4F97-ADE0-CEB46FDA7132}">
      <dgm:prSet phldrT="[Metin]"/>
      <dgm:spPr>
        <a:xfrm>
          <a:off x="2900356" y="2167083"/>
          <a:ext cx="2428886" cy="1858520"/>
        </a:xfr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tr-TR" smtClean="0">
              <a:solidFill>
                <a:sysClr val="window" lastClr="FFFFFF"/>
              </a:solidFill>
              <a:latin typeface="Calibri" panose="020F0502020204030204"/>
              <a:ea typeface=""/>
              <a:cs typeface=""/>
            </a:rPr>
            <a:t>TEHLİKESİZ ATIKLAR</a:t>
          </a:r>
          <a:endParaRPr lang="tr-TR" dirty="0" smtClean="0">
            <a:solidFill>
              <a:sysClr val="window" lastClr="FFFFFF"/>
            </a:solidFill>
            <a:latin typeface="Calibri" panose="020F0502020204030204"/>
            <a:ea typeface=""/>
            <a:cs typeface=""/>
          </a:endParaRPr>
        </a:p>
      </dgm:t>
    </dgm:pt>
    <dgm:pt modelId="{8679319A-3977-4981-876D-47A9A5E7C706}" type="parTrans" cxnId="{8B81226F-A6A1-4F94-BEDD-BB4DA10320E6}">
      <dgm:prSet/>
      <dgm:spPr/>
      <dgm:t>
        <a:bodyPr/>
        <a:lstStyle/>
        <a:p>
          <a:endParaRPr lang="tr-TR"/>
        </a:p>
      </dgm:t>
    </dgm:pt>
    <dgm:pt modelId="{0EFED13C-625E-4A72-B92E-49FED5E808CD}" type="sibTrans" cxnId="{8B81226F-A6A1-4F94-BEDD-BB4DA10320E6}">
      <dgm:prSet/>
      <dgm:spPr/>
      <dgm:t>
        <a:bodyPr/>
        <a:lstStyle/>
        <a:p>
          <a:endParaRPr lang="tr-TR"/>
        </a:p>
      </dgm:t>
    </dgm:pt>
    <dgm:pt modelId="{183BED58-0237-4571-9287-BA39A2B0A75D}">
      <dgm:prSet phldrT="[Metin]" custT="1"/>
      <dgm:spPr>
        <a:xfrm>
          <a:off x="3234459" y="1553"/>
          <a:ext cx="1760680" cy="1007000"/>
        </a:xfrm>
        <a:solidFill>
          <a:srgbClr val="FFC000">
            <a:lumMod val="60000"/>
            <a:lumOff val="4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tr-TR" sz="2000" dirty="0" smtClean="0">
              <a:solidFill>
                <a:sysClr val="window" lastClr="FFFFFF"/>
              </a:solidFill>
              <a:latin typeface="Calibri" panose="020F0502020204030204"/>
              <a:ea typeface=""/>
              <a:cs typeface=""/>
            </a:rPr>
            <a:t>Plastik</a:t>
          </a:r>
          <a:endParaRPr lang="tr-TR" sz="2000" dirty="0">
            <a:solidFill>
              <a:sysClr val="window" lastClr="FFFFFF"/>
            </a:solidFill>
            <a:latin typeface="Calibri" panose="020F0502020204030204"/>
            <a:ea typeface=""/>
            <a:cs typeface=""/>
          </a:endParaRPr>
        </a:p>
      </dgm:t>
    </dgm:pt>
    <dgm:pt modelId="{537FD14C-0A47-41D9-994A-03DAE32CA30D}" type="parTrans" cxnId="{A43695FA-F0AB-4D0B-B386-A97D155AEF42}">
      <dgm:prSet/>
      <dgm:spPr/>
      <dgm:t>
        <a:bodyPr/>
        <a:lstStyle/>
        <a:p>
          <a:endParaRPr lang="tr-TR"/>
        </a:p>
      </dgm:t>
    </dgm:pt>
    <dgm:pt modelId="{A031B0F8-A364-4038-9DBA-A3ADCBEAFEF9}" type="sibTrans" cxnId="{A43695FA-F0AB-4D0B-B386-A97D155AEF42}">
      <dgm:prSet/>
      <dgm:spPr>
        <a:xfrm>
          <a:off x="1629236" y="464909"/>
          <a:ext cx="5255083" cy="5255083"/>
        </a:xfrm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tr-TR"/>
        </a:p>
      </dgm:t>
    </dgm:pt>
    <dgm:pt modelId="{9C5B750A-5A2E-4438-B7E4-D2E5309917D4}">
      <dgm:prSet phldrT="[Metin]" custT="1"/>
      <dgm:spPr>
        <a:xfrm>
          <a:off x="4936368" y="519796"/>
          <a:ext cx="1760680" cy="1007000"/>
        </a:xfrm>
        <a:solidFill>
          <a:srgbClr val="5B9BD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tr-TR" sz="2000" dirty="0" smtClean="0">
              <a:solidFill>
                <a:sysClr val="window" lastClr="FFFFFF"/>
              </a:solidFill>
              <a:latin typeface="Calibri" panose="020F0502020204030204"/>
              <a:ea typeface=""/>
              <a:cs typeface=""/>
            </a:rPr>
            <a:t>Kağıt</a:t>
          </a:r>
          <a:endParaRPr lang="tr-TR" sz="2000" dirty="0">
            <a:solidFill>
              <a:sysClr val="window" lastClr="FFFFFF"/>
            </a:solidFill>
            <a:latin typeface="Calibri" panose="020F0502020204030204"/>
            <a:ea typeface=""/>
            <a:cs typeface=""/>
          </a:endParaRPr>
        </a:p>
      </dgm:t>
    </dgm:pt>
    <dgm:pt modelId="{31D73689-1A74-4AB3-BE6A-F1DEC2CCB1D3}" type="parTrans" cxnId="{F46F16DF-C51A-4837-82EC-B020691D41D6}">
      <dgm:prSet/>
      <dgm:spPr/>
      <dgm:t>
        <a:bodyPr/>
        <a:lstStyle/>
        <a:p>
          <a:endParaRPr lang="tr-TR"/>
        </a:p>
      </dgm:t>
    </dgm:pt>
    <dgm:pt modelId="{93B26124-DA6A-4406-8F41-898B1BA8D1A0}" type="sibTrans" cxnId="{F46F16DF-C51A-4837-82EC-B020691D41D6}">
      <dgm:prSet/>
      <dgm:spPr>
        <a:xfrm>
          <a:off x="1440779" y="308324"/>
          <a:ext cx="5255083" cy="5255083"/>
        </a:xfrm>
        <a:solidFill>
          <a:srgbClr val="A5A5A5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tr-TR"/>
        </a:p>
      </dgm:t>
    </dgm:pt>
    <dgm:pt modelId="{31070A5B-8C01-4074-ABCE-260C33DD99FC}">
      <dgm:prSet phldrT="[Metin]" custT="1"/>
      <dgm:spPr>
        <a:xfrm>
          <a:off x="5698922" y="1792090"/>
          <a:ext cx="1760680" cy="1007000"/>
        </a:xfrm>
        <a:solidFill>
          <a:srgbClr val="70AD47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tr-TR" sz="2000" dirty="0" smtClean="0">
              <a:solidFill>
                <a:sysClr val="window" lastClr="FFFFFF"/>
              </a:solidFill>
              <a:latin typeface="Calibri" panose="020F0502020204030204"/>
              <a:ea typeface=""/>
              <a:cs typeface=""/>
            </a:rPr>
            <a:t>Cam</a:t>
          </a:r>
          <a:endParaRPr lang="tr-TR" sz="2000" dirty="0">
            <a:solidFill>
              <a:sysClr val="window" lastClr="FFFFFF"/>
            </a:solidFill>
            <a:latin typeface="Calibri" panose="020F0502020204030204"/>
            <a:ea typeface=""/>
            <a:cs typeface=""/>
          </a:endParaRPr>
        </a:p>
      </dgm:t>
    </dgm:pt>
    <dgm:pt modelId="{D7C7614D-2F11-48C0-8B20-F4684E9C6B32}" type="parTrans" cxnId="{1F17628E-AD04-4731-89A4-30206AB65FF0}">
      <dgm:prSet/>
      <dgm:spPr/>
      <dgm:t>
        <a:bodyPr/>
        <a:lstStyle/>
        <a:p>
          <a:endParaRPr lang="tr-TR"/>
        </a:p>
      </dgm:t>
    </dgm:pt>
    <dgm:pt modelId="{500F1DA6-C15C-4C65-9ACB-662B27AEB865}" type="sibTrans" cxnId="{1F17628E-AD04-4731-89A4-30206AB65FF0}">
      <dgm:prSet/>
      <dgm:spPr>
        <a:xfrm>
          <a:off x="1467929" y="406668"/>
          <a:ext cx="5255083" cy="5255083"/>
        </a:xfr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tr-TR"/>
        </a:p>
      </dgm:t>
    </dgm:pt>
    <dgm:pt modelId="{A6080892-0054-441D-AB2A-0CA958085F13}">
      <dgm:prSet phldrT="[Metin]" custT="1"/>
      <dgm:spPr>
        <a:xfrm>
          <a:off x="5686435" y="3310088"/>
          <a:ext cx="1760680" cy="1007000"/>
        </a:xfrm>
        <a:solidFill>
          <a:srgbClr val="E7E6E6">
            <a:lumMod val="75000"/>
          </a:srgbClr>
        </a:solidFill>
        <a:ln>
          <a:solidFill>
            <a:srgbClr val="E7E6E6">
              <a:lumMod val="90000"/>
            </a:srgb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tr-TR" sz="2000" dirty="0" smtClean="0">
              <a:solidFill>
                <a:sysClr val="window" lastClr="FFFFFF"/>
              </a:solidFill>
              <a:latin typeface="Calibri" panose="020F0502020204030204"/>
              <a:ea typeface=""/>
              <a:cs typeface=""/>
            </a:rPr>
            <a:t>Metal</a:t>
          </a:r>
          <a:endParaRPr lang="tr-TR" sz="2000" dirty="0">
            <a:solidFill>
              <a:sysClr val="window" lastClr="FFFFFF"/>
            </a:solidFill>
            <a:latin typeface="Calibri" panose="020F0502020204030204"/>
            <a:ea typeface=""/>
            <a:cs typeface=""/>
          </a:endParaRPr>
        </a:p>
      </dgm:t>
    </dgm:pt>
    <dgm:pt modelId="{71D5F0C7-2869-46BC-8C49-B9909CC78B36}" type="parTrans" cxnId="{1F54A396-C59E-4E6B-A761-85142DFAE12F}">
      <dgm:prSet/>
      <dgm:spPr/>
      <dgm:t>
        <a:bodyPr/>
        <a:lstStyle/>
        <a:p>
          <a:endParaRPr lang="tr-TR"/>
        </a:p>
      </dgm:t>
    </dgm:pt>
    <dgm:pt modelId="{3FDA3028-B095-42ED-BB1D-BE885E1332AF}" type="sibTrans" cxnId="{1F54A396-C59E-4E6B-A761-85142DFAE12F}">
      <dgm:prSet/>
      <dgm:spPr>
        <a:xfrm>
          <a:off x="1457208" y="441514"/>
          <a:ext cx="5255083" cy="5255083"/>
        </a:xfr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tr-TR"/>
        </a:p>
      </dgm:t>
    </dgm:pt>
    <dgm:pt modelId="{0D3816CE-61C0-46B9-8AFF-BA2D7C000289}">
      <dgm:prSet phldrT="[Metin]" custT="1"/>
      <dgm:spPr>
        <a:xfrm>
          <a:off x="4900624" y="4524544"/>
          <a:ext cx="1760680" cy="1007000"/>
        </a:xfr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tr-TR" sz="2000" dirty="0" err="1" smtClean="0">
              <a:solidFill>
                <a:sysClr val="window" lastClr="FFFFFF"/>
              </a:solidFill>
              <a:latin typeface="Calibri" panose="020F0502020204030204"/>
              <a:ea typeface=""/>
              <a:cs typeface=""/>
            </a:rPr>
            <a:t>Kompozit</a:t>
          </a:r>
          <a:endParaRPr lang="tr-TR" sz="2000" dirty="0">
            <a:solidFill>
              <a:sysClr val="window" lastClr="FFFFFF"/>
            </a:solidFill>
            <a:latin typeface="Calibri" panose="020F0502020204030204"/>
            <a:ea typeface=""/>
            <a:cs typeface=""/>
          </a:endParaRPr>
        </a:p>
      </dgm:t>
    </dgm:pt>
    <dgm:pt modelId="{AA795BAE-25C3-45E2-87FE-31CA65105AF0}" type="parTrans" cxnId="{9B11D929-1267-4398-8BED-A2BC3F394E1B}">
      <dgm:prSet/>
      <dgm:spPr/>
      <dgm:t>
        <a:bodyPr/>
        <a:lstStyle/>
        <a:p>
          <a:endParaRPr lang="tr-TR"/>
        </a:p>
      </dgm:t>
    </dgm:pt>
    <dgm:pt modelId="{1586665F-89EB-4F36-B51F-DF73F8DF9A8B}" type="sibTrans" cxnId="{9B11D929-1267-4398-8BED-A2BC3F394E1B}">
      <dgm:prSet/>
      <dgm:spPr>
        <a:xfrm>
          <a:off x="1420327" y="474065"/>
          <a:ext cx="5255083" cy="5255083"/>
        </a:xfrm>
        <a:solidFill>
          <a:srgbClr val="70AD47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tr-TR"/>
        </a:p>
      </dgm:t>
    </dgm:pt>
    <dgm:pt modelId="{B287C3B7-C5D6-4386-8E0B-815E28C115FA}">
      <dgm:prSet phldrT="[Metin]" custT="1"/>
      <dgm:spPr>
        <a:xfrm>
          <a:off x="3306149" y="5185686"/>
          <a:ext cx="1760680" cy="1007000"/>
        </a:xfrm>
        <a:solidFill>
          <a:srgbClr val="FFC000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tr-TR" sz="2000" dirty="0" smtClean="0">
              <a:solidFill>
                <a:sysClr val="window" lastClr="FFFFFF"/>
              </a:solidFill>
              <a:latin typeface="Calibri" panose="020F0502020204030204"/>
              <a:ea typeface=""/>
              <a:cs typeface=""/>
            </a:rPr>
            <a:t>Ahşap</a:t>
          </a:r>
          <a:endParaRPr lang="tr-TR" sz="2000" dirty="0">
            <a:solidFill>
              <a:sysClr val="window" lastClr="FFFFFF"/>
            </a:solidFill>
            <a:latin typeface="Calibri" panose="020F0502020204030204"/>
            <a:ea typeface=""/>
            <a:cs typeface=""/>
          </a:endParaRPr>
        </a:p>
      </dgm:t>
    </dgm:pt>
    <dgm:pt modelId="{1D393E62-0A56-4D44-B84E-246F21B26910}" type="parTrans" cxnId="{92C2448A-384F-4C9A-961C-7CF3399B6DB7}">
      <dgm:prSet/>
      <dgm:spPr/>
      <dgm:t>
        <a:bodyPr/>
        <a:lstStyle/>
        <a:p>
          <a:endParaRPr lang="tr-TR"/>
        </a:p>
      </dgm:t>
    </dgm:pt>
    <dgm:pt modelId="{D82B652B-4A21-4278-B9DF-91712328CFF9}" type="sibTrans" cxnId="{92C2448A-384F-4C9A-961C-7CF3399B6DB7}">
      <dgm:prSet/>
      <dgm:spPr>
        <a:xfrm>
          <a:off x="1405467" y="474904"/>
          <a:ext cx="5255083" cy="5255083"/>
        </a:xfrm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tr-TR"/>
        </a:p>
      </dgm:t>
    </dgm:pt>
    <dgm:pt modelId="{8185341C-71D6-4BAE-B4AC-ED626EE9E250}">
      <dgm:prSet phldrT="[Metin]" custT="1"/>
      <dgm:spPr>
        <a:xfrm>
          <a:off x="1562390" y="4644867"/>
          <a:ext cx="1760680" cy="1007000"/>
        </a:xfrm>
        <a:solidFill>
          <a:srgbClr val="FA6A9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tr-TR" sz="2000" dirty="0" smtClean="0">
              <a:solidFill>
                <a:sysClr val="window" lastClr="FFFFFF"/>
              </a:solidFill>
              <a:latin typeface="Calibri" panose="020F0502020204030204"/>
              <a:ea typeface=""/>
              <a:cs typeface=""/>
            </a:rPr>
            <a:t>Tekstil</a:t>
          </a:r>
          <a:endParaRPr lang="tr-TR" sz="2000" dirty="0">
            <a:solidFill>
              <a:sysClr val="window" lastClr="FFFFFF"/>
            </a:solidFill>
            <a:latin typeface="Calibri" panose="020F0502020204030204"/>
            <a:ea typeface=""/>
            <a:cs typeface=""/>
          </a:endParaRPr>
        </a:p>
      </dgm:t>
    </dgm:pt>
    <dgm:pt modelId="{50AC415C-E978-4BD8-A88A-43B05E2572C6}" type="parTrans" cxnId="{154F567F-E910-4AB0-A3CC-84E22263A549}">
      <dgm:prSet/>
      <dgm:spPr/>
      <dgm:t>
        <a:bodyPr/>
        <a:lstStyle/>
        <a:p>
          <a:endParaRPr lang="tr-TR"/>
        </a:p>
      </dgm:t>
    </dgm:pt>
    <dgm:pt modelId="{00D18276-11F3-4E61-B417-1C6E33BD1B08}" type="sibTrans" cxnId="{154F567F-E910-4AB0-A3CC-84E22263A549}">
      <dgm:prSet/>
      <dgm:spPr>
        <a:xfrm>
          <a:off x="1516925" y="566632"/>
          <a:ext cx="5255083" cy="5255083"/>
        </a:xfrm>
        <a:solidFill>
          <a:srgbClr val="A5A5A5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tr-TR"/>
        </a:p>
      </dgm:t>
    </dgm:pt>
    <dgm:pt modelId="{2C4DC628-D7A2-4A63-B153-570CEDBC7C07}">
      <dgm:prSet phldrT="[Metin]" custT="1"/>
      <dgm:spPr>
        <a:xfrm>
          <a:off x="769996" y="1792090"/>
          <a:ext cx="1760680" cy="1007000"/>
        </a:xfrm>
        <a:solidFill>
          <a:sysClr val="windowText" lastClr="0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endParaRPr lang="tr-TR"/>
        </a:p>
      </dgm:t>
    </dgm:pt>
    <dgm:pt modelId="{AD6A965C-8A69-4ABC-AF13-C4C6DEE1502A}" type="parTrans" cxnId="{20709607-62BA-4EF8-BE30-4E6073D33ABD}">
      <dgm:prSet/>
      <dgm:spPr/>
      <dgm:t>
        <a:bodyPr/>
        <a:lstStyle/>
        <a:p>
          <a:endParaRPr lang="tr-TR"/>
        </a:p>
      </dgm:t>
    </dgm:pt>
    <dgm:pt modelId="{5E5AEE39-EF9C-48FC-ACE8-B0F38BEFB252}" type="sibTrans" cxnId="{20709607-62BA-4EF8-BE30-4E6073D33ABD}">
      <dgm:prSet/>
      <dgm:spPr>
        <a:xfrm>
          <a:off x="1525535" y="339668"/>
          <a:ext cx="5255083" cy="5255083"/>
        </a:xfr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tr-TR"/>
        </a:p>
      </dgm:t>
    </dgm:pt>
    <dgm:pt modelId="{914FD441-3449-4A9B-BA2E-59B5C32A6DF7}">
      <dgm:prSet phldrT="[Metin]" custT="1"/>
      <dgm:spPr>
        <a:xfrm>
          <a:off x="1606790" y="516559"/>
          <a:ext cx="1672990" cy="1007000"/>
        </a:xfrm>
        <a:solidFill>
          <a:srgbClr val="FF98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endParaRPr lang="tr-TR"/>
        </a:p>
      </dgm:t>
    </dgm:pt>
    <dgm:pt modelId="{6E00A729-3BAD-4094-B426-04F70CE7EB0B}" type="parTrans" cxnId="{6DD5CD18-6984-4528-8A3B-6F4B8E3276A8}">
      <dgm:prSet/>
      <dgm:spPr/>
      <dgm:t>
        <a:bodyPr/>
        <a:lstStyle/>
        <a:p>
          <a:endParaRPr lang="tr-TR"/>
        </a:p>
      </dgm:t>
    </dgm:pt>
    <dgm:pt modelId="{05F892FB-91ED-4995-B712-5E8A881531CD}" type="sibTrans" cxnId="{6DD5CD18-6984-4528-8A3B-6F4B8E3276A8}">
      <dgm:prSet/>
      <dgm:spPr>
        <a:xfrm>
          <a:off x="1369737" y="466135"/>
          <a:ext cx="5255083" cy="5255083"/>
        </a:xfrm>
        <a:solidFill>
          <a:srgbClr val="70AD47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tr-TR"/>
        </a:p>
      </dgm:t>
    </dgm:pt>
    <dgm:pt modelId="{F428903F-F2A9-447C-9E9F-A1F9F93769B7}">
      <dgm:prSet phldrT="[Metin]" custT="1"/>
      <dgm:spPr>
        <a:xfrm>
          <a:off x="889663" y="3393595"/>
          <a:ext cx="1521346" cy="1007000"/>
        </a:xfrm>
        <a:solidFill>
          <a:srgbClr val="ED7D31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endParaRPr lang="tr-TR"/>
        </a:p>
      </dgm:t>
    </dgm:pt>
    <dgm:pt modelId="{CC3DECB5-98AD-47D5-BDEC-82BB6A0DAD96}" type="parTrans" cxnId="{05132E29-B892-4948-A06A-73BA43B74271}">
      <dgm:prSet/>
      <dgm:spPr/>
      <dgm:t>
        <a:bodyPr/>
        <a:lstStyle/>
        <a:p>
          <a:endParaRPr lang="tr-TR"/>
        </a:p>
      </dgm:t>
    </dgm:pt>
    <dgm:pt modelId="{5F37DDF1-F3E8-4B53-A023-F22A4C022808}" type="sibTrans" cxnId="{05132E29-B892-4948-A06A-73BA43B74271}">
      <dgm:prSet/>
      <dgm:spPr>
        <a:xfrm>
          <a:off x="1487258" y="468801"/>
          <a:ext cx="5255083" cy="5255083"/>
        </a:xfr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tr-TR"/>
        </a:p>
      </dgm:t>
    </dgm:pt>
    <dgm:pt modelId="{842D686B-BAFC-45E1-9615-9093A3A19442}" type="pres">
      <dgm:prSet presAssocID="{DEFE1138-1881-47EC-9751-66A412957E1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21027883-48B8-4711-91ED-A44F4FBA69F5}" type="pres">
      <dgm:prSet presAssocID="{F0333A68-DDB4-4F97-ADE0-CEB46FDA7132}" presName="singleCycle" presStyleCnt="0"/>
      <dgm:spPr/>
    </dgm:pt>
    <dgm:pt modelId="{9B626F8C-9770-48E7-964E-A10F230FEC6D}" type="pres">
      <dgm:prSet presAssocID="{F0333A68-DDB4-4F97-ADE0-CEB46FDA7132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tr-TR"/>
        </a:p>
      </dgm:t>
    </dgm:pt>
    <dgm:pt modelId="{76492DD8-B042-4032-8777-4140A7908300}" type="pres">
      <dgm:prSet presAssocID="{537FD14C-0A47-41D9-994A-03DAE32CA30D}" presName="Name56" presStyleLbl="parChTrans1D2" presStyleIdx="0" presStyleCnt="7"/>
      <dgm:spPr/>
      <dgm:t>
        <a:bodyPr/>
        <a:lstStyle/>
        <a:p>
          <a:endParaRPr lang="tr-TR"/>
        </a:p>
      </dgm:t>
    </dgm:pt>
    <dgm:pt modelId="{FC1198B3-A740-4005-84FD-6A9172B20E0D}" type="pres">
      <dgm:prSet presAssocID="{183BED58-0237-4571-9287-BA39A2B0A75D}" presName="text0" presStyleLbl="node1" presStyleIdx="1" presStyleCnt="8" custScaleX="11907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5743EF9-82CB-403F-B3D3-3E6C2827BEA6}" type="pres">
      <dgm:prSet presAssocID="{31D73689-1A74-4AB3-BE6A-F1DEC2CCB1D3}" presName="Name56" presStyleLbl="parChTrans1D2" presStyleIdx="1" presStyleCnt="7"/>
      <dgm:spPr/>
      <dgm:t>
        <a:bodyPr/>
        <a:lstStyle/>
        <a:p>
          <a:endParaRPr lang="tr-TR"/>
        </a:p>
      </dgm:t>
    </dgm:pt>
    <dgm:pt modelId="{3E07F5E7-ED06-4B9C-80B0-92FC5686AF0C}" type="pres">
      <dgm:prSet presAssocID="{9C5B750A-5A2E-4438-B7E4-D2E5309917D4}" presName="text0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372B91-4BF1-406F-9E7D-1E73B0EA7C2A}" type="pres">
      <dgm:prSet presAssocID="{D7C7614D-2F11-48C0-8B20-F4684E9C6B32}" presName="Name56" presStyleLbl="parChTrans1D2" presStyleIdx="2" presStyleCnt="7"/>
      <dgm:spPr/>
      <dgm:t>
        <a:bodyPr/>
        <a:lstStyle/>
        <a:p>
          <a:endParaRPr lang="tr-TR"/>
        </a:p>
      </dgm:t>
    </dgm:pt>
    <dgm:pt modelId="{C8FEACF7-2F7D-4099-8AC0-1153E5061146}" type="pres">
      <dgm:prSet presAssocID="{31070A5B-8C01-4074-ABCE-260C33DD99FC}" presName="text0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105425-844D-4AD3-8D5A-9A65DE74995B}" type="pres">
      <dgm:prSet presAssocID="{71D5F0C7-2869-46BC-8C49-B9909CC78B36}" presName="Name56" presStyleLbl="parChTrans1D2" presStyleIdx="3" presStyleCnt="7"/>
      <dgm:spPr/>
      <dgm:t>
        <a:bodyPr/>
        <a:lstStyle/>
        <a:p>
          <a:endParaRPr lang="tr-TR"/>
        </a:p>
      </dgm:t>
    </dgm:pt>
    <dgm:pt modelId="{B7CCF919-00C1-4153-A405-EA012A7D3005}" type="pres">
      <dgm:prSet presAssocID="{A6080892-0054-441D-AB2A-0CA958085F13}" presName="text0" presStyleLbl="node1" presStyleIdx="4" presStyleCnt="8" custScaleX="14100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14D30DE-3E3B-4805-BB32-F7841700F066}" type="pres">
      <dgm:prSet presAssocID="{AA795BAE-25C3-45E2-87FE-31CA65105AF0}" presName="Name56" presStyleLbl="parChTrans1D2" presStyleIdx="4" presStyleCnt="7"/>
      <dgm:spPr/>
      <dgm:t>
        <a:bodyPr/>
        <a:lstStyle/>
        <a:p>
          <a:endParaRPr lang="tr-TR"/>
        </a:p>
      </dgm:t>
    </dgm:pt>
    <dgm:pt modelId="{10DEC9A4-A54C-4875-A1EE-281D05A4B7DD}" type="pres">
      <dgm:prSet presAssocID="{0D3816CE-61C0-46B9-8AFF-BA2D7C000289}" presName="text0" presStyleLbl="node1" presStyleIdx="5" presStyleCnt="8" custScaleX="16198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E87432F-7E25-4723-9D87-278092C600ED}" type="pres">
      <dgm:prSet presAssocID="{1D393E62-0A56-4D44-B84E-246F21B26910}" presName="Name56" presStyleLbl="parChTrans1D2" presStyleIdx="5" presStyleCnt="7"/>
      <dgm:spPr/>
      <dgm:t>
        <a:bodyPr/>
        <a:lstStyle/>
        <a:p>
          <a:endParaRPr lang="tr-TR"/>
        </a:p>
      </dgm:t>
    </dgm:pt>
    <dgm:pt modelId="{27E9A1EC-0135-46C6-98C0-CF76889C3AA9}" type="pres">
      <dgm:prSet presAssocID="{B287C3B7-C5D6-4386-8E0B-815E28C115FA}" presName="text0" presStyleLbl="node1" presStyleIdx="6" presStyleCnt="8" custScaleX="14022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E698DD8-6D16-40A5-8861-22AB0EEED72D}" type="pres">
      <dgm:prSet presAssocID="{50AC415C-E978-4BD8-A88A-43B05E2572C6}" presName="Name56" presStyleLbl="parChTrans1D2" presStyleIdx="6" presStyleCnt="7"/>
      <dgm:spPr/>
      <dgm:t>
        <a:bodyPr/>
        <a:lstStyle/>
        <a:p>
          <a:endParaRPr lang="tr-TR"/>
        </a:p>
      </dgm:t>
    </dgm:pt>
    <dgm:pt modelId="{A2FF92AF-7A1D-4345-9747-3780F67222C7}" type="pres">
      <dgm:prSet presAssocID="{8185341C-71D6-4BAE-B4AC-ED626EE9E250}" presName="text0" presStyleLbl="node1" presStyleIdx="7" presStyleCnt="8" custScaleX="13933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43695FA-F0AB-4D0B-B386-A97D155AEF42}" srcId="{F0333A68-DDB4-4F97-ADE0-CEB46FDA7132}" destId="{183BED58-0237-4571-9287-BA39A2B0A75D}" srcOrd="0" destOrd="0" parTransId="{537FD14C-0A47-41D9-994A-03DAE32CA30D}" sibTransId="{A031B0F8-A364-4038-9DBA-A3ADCBEAFEF9}"/>
    <dgm:cxn modelId="{875EBAE0-977D-4DDD-919E-54A9C23D5F81}" type="presOf" srcId="{A6080892-0054-441D-AB2A-0CA958085F13}" destId="{B7CCF919-00C1-4153-A405-EA012A7D3005}" srcOrd="0" destOrd="0" presId="urn:microsoft.com/office/officeart/2008/layout/RadialCluster"/>
    <dgm:cxn modelId="{8B81226F-A6A1-4F94-BEDD-BB4DA10320E6}" srcId="{DEFE1138-1881-47EC-9751-66A412957E16}" destId="{F0333A68-DDB4-4F97-ADE0-CEB46FDA7132}" srcOrd="0" destOrd="0" parTransId="{8679319A-3977-4981-876D-47A9A5E7C706}" sibTransId="{0EFED13C-625E-4A72-B92E-49FED5E808CD}"/>
    <dgm:cxn modelId="{9D8A330F-CA07-403D-8272-F05A4DC5E445}" type="presOf" srcId="{D7C7614D-2F11-48C0-8B20-F4684E9C6B32}" destId="{FD372B91-4BF1-406F-9E7D-1E73B0EA7C2A}" srcOrd="0" destOrd="0" presId="urn:microsoft.com/office/officeart/2008/layout/RadialCluster"/>
    <dgm:cxn modelId="{F42DEE42-EF82-4C89-8143-B17549D84465}" type="presOf" srcId="{F0333A68-DDB4-4F97-ADE0-CEB46FDA7132}" destId="{9B626F8C-9770-48E7-964E-A10F230FEC6D}" srcOrd="0" destOrd="0" presId="urn:microsoft.com/office/officeart/2008/layout/RadialCluster"/>
    <dgm:cxn modelId="{88F618E9-E574-4A1E-BA81-4F6FD9120B23}" type="presOf" srcId="{AA795BAE-25C3-45E2-87FE-31CA65105AF0}" destId="{314D30DE-3E3B-4805-BB32-F7841700F066}" srcOrd="0" destOrd="0" presId="urn:microsoft.com/office/officeart/2008/layout/RadialCluster"/>
    <dgm:cxn modelId="{05132E29-B892-4948-A06A-73BA43B74271}" srcId="{F0333A68-DDB4-4F97-ADE0-CEB46FDA7132}" destId="{F428903F-F2A9-447C-9E9F-A1F9F93769B7}" srcOrd="7" destOrd="0" parTransId="{CC3DECB5-98AD-47D5-BDEC-82BB6A0DAD96}" sibTransId="{5F37DDF1-F3E8-4B53-A023-F22A4C022808}"/>
    <dgm:cxn modelId="{9B11D929-1267-4398-8BED-A2BC3F394E1B}" srcId="{F0333A68-DDB4-4F97-ADE0-CEB46FDA7132}" destId="{0D3816CE-61C0-46B9-8AFF-BA2D7C000289}" srcOrd="4" destOrd="0" parTransId="{AA795BAE-25C3-45E2-87FE-31CA65105AF0}" sibTransId="{1586665F-89EB-4F36-B51F-DF73F8DF9A8B}"/>
    <dgm:cxn modelId="{154F567F-E910-4AB0-A3CC-84E22263A549}" srcId="{F0333A68-DDB4-4F97-ADE0-CEB46FDA7132}" destId="{8185341C-71D6-4BAE-B4AC-ED626EE9E250}" srcOrd="6" destOrd="0" parTransId="{50AC415C-E978-4BD8-A88A-43B05E2572C6}" sibTransId="{00D18276-11F3-4E61-B417-1C6E33BD1B08}"/>
    <dgm:cxn modelId="{AD431CA3-A8C2-4B3D-AF1C-3598D64D887B}" type="presOf" srcId="{71D5F0C7-2869-46BC-8C49-B9909CC78B36}" destId="{3D105425-844D-4AD3-8D5A-9A65DE74995B}" srcOrd="0" destOrd="0" presId="urn:microsoft.com/office/officeart/2008/layout/RadialCluster"/>
    <dgm:cxn modelId="{E776D9A4-3D65-4D96-B80C-9BD36F0C9762}" type="presOf" srcId="{9C5B750A-5A2E-4438-B7E4-D2E5309917D4}" destId="{3E07F5E7-ED06-4B9C-80B0-92FC5686AF0C}" srcOrd="0" destOrd="0" presId="urn:microsoft.com/office/officeart/2008/layout/RadialCluster"/>
    <dgm:cxn modelId="{D5BF0AEB-1595-42C5-BB59-D22421A69E8A}" type="presOf" srcId="{31D73689-1A74-4AB3-BE6A-F1DEC2CCB1D3}" destId="{A5743EF9-82CB-403F-B3D3-3E6C2827BEA6}" srcOrd="0" destOrd="0" presId="urn:microsoft.com/office/officeart/2008/layout/RadialCluster"/>
    <dgm:cxn modelId="{F46F16DF-C51A-4837-82EC-B020691D41D6}" srcId="{F0333A68-DDB4-4F97-ADE0-CEB46FDA7132}" destId="{9C5B750A-5A2E-4438-B7E4-D2E5309917D4}" srcOrd="1" destOrd="0" parTransId="{31D73689-1A74-4AB3-BE6A-F1DEC2CCB1D3}" sibTransId="{93B26124-DA6A-4406-8F41-898B1BA8D1A0}"/>
    <dgm:cxn modelId="{67473703-C089-4905-91C5-3CA2128D33B1}" type="presOf" srcId="{0D3816CE-61C0-46B9-8AFF-BA2D7C000289}" destId="{10DEC9A4-A54C-4875-A1EE-281D05A4B7DD}" srcOrd="0" destOrd="0" presId="urn:microsoft.com/office/officeart/2008/layout/RadialCluster"/>
    <dgm:cxn modelId="{ACD04B39-877B-41C1-B838-8D04DB52673D}" type="presOf" srcId="{31070A5B-8C01-4074-ABCE-260C33DD99FC}" destId="{C8FEACF7-2F7D-4099-8AC0-1153E5061146}" srcOrd="0" destOrd="0" presId="urn:microsoft.com/office/officeart/2008/layout/RadialCluster"/>
    <dgm:cxn modelId="{6DD5CD18-6984-4528-8A3B-6F4B8E3276A8}" srcId="{F0333A68-DDB4-4F97-ADE0-CEB46FDA7132}" destId="{914FD441-3449-4A9B-BA2E-59B5C32A6DF7}" srcOrd="9" destOrd="0" parTransId="{6E00A729-3BAD-4094-B426-04F70CE7EB0B}" sibTransId="{05F892FB-91ED-4995-B712-5E8A881531CD}"/>
    <dgm:cxn modelId="{33A0F95F-8A08-4794-A4A7-E27229663C10}" type="presOf" srcId="{8185341C-71D6-4BAE-B4AC-ED626EE9E250}" destId="{A2FF92AF-7A1D-4345-9747-3780F67222C7}" srcOrd="0" destOrd="0" presId="urn:microsoft.com/office/officeart/2008/layout/RadialCluster"/>
    <dgm:cxn modelId="{2F6CB61C-C85C-4290-A5DE-917B5EF95D86}" type="presOf" srcId="{B287C3B7-C5D6-4386-8E0B-815E28C115FA}" destId="{27E9A1EC-0135-46C6-98C0-CF76889C3AA9}" srcOrd="0" destOrd="0" presId="urn:microsoft.com/office/officeart/2008/layout/RadialCluster"/>
    <dgm:cxn modelId="{92C2448A-384F-4C9A-961C-7CF3399B6DB7}" srcId="{F0333A68-DDB4-4F97-ADE0-CEB46FDA7132}" destId="{B287C3B7-C5D6-4386-8E0B-815E28C115FA}" srcOrd="5" destOrd="0" parTransId="{1D393E62-0A56-4D44-B84E-246F21B26910}" sibTransId="{D82B652B-4A21-4278-B9DF-91712328CFF9}"/>
    <dgm:cxn modelId="{1F17628E-AD04-4731-89A4-30206AB65FF0}" srcId="{F0333A68-DDB4-4F97-ADE0-CEB46FDA7132}" destId="{31070A5B-8C01-4074-ABCE-260C33DD99FC}" srcOrd="2" destOrd="0" parTransId="{D7C7614D-2F11-48C0-8B20-F4684E9C6B32}" sibTransId="{500F1DA6-C15C-4C65-9ACB-662B27AEB865}"/>
    <dgm:cxn modelId="{F4D99FCE-AFF0-4AA3-B9EE-CB690E1E5DB5}" type="presOf" srcId="{1D393E62-0A56-4D44-B84E-246F21B26910}" destId="{EE87432F-7E25-4723-9D87-278092C600ED}" srcOrd="0" destOrd="0" presId="urn:microsoft.com/office/officeart/2008/layout/RadialCluster"/>
    <dgm:cxn modelId="{1F54A396-C59E-4E6B-A761-85142DFAE12F}" srcId="{F0333A68-DDB4-4F97-ADE0-CEB46FDA7132}" destId="{A6080892-0054-441D-AB2A-0CA958085F13}" srcOrd="3" destOrd="0" parTransId="{71D5F0C7-2869-46BC-8C49-B9909CC78B36}" sibTransId="{3FDA3028-B095-42ED-BB1D-BE885E1332AF}"/>
    <dgm:cxn modelId="{E35E992F-8FA5-4C00-B586-40E139C6562C}" type="presOf" srcId="{DEFE1138-1881-47EC-9751-66A412957E16}" destId="{842D686B-BAFC-45E1-9615-9093A3A19442}" srcOrd="0" destOrd="0" presId="urn:microsoft.com/office/officeart/2008/layout/RadialCluster"/>
    <dgm:cxn modelId="{72A781F6-CD82-4BD3-BD81-1C964C911FB7}" type="presOf" srcId="{50AC415C-E978-4BD8-A88A-43B05E2572C6}" destId="{7E698DD8-6D16-40A5-8861-22AB0EEED72D}" srcOrd="0" destOrd="0" presId="urn:microsoft.com/office/officeart/2008/layout/RadialCluster"/>
    <dgm:cxn modelId="{20709607-62BA-4EF8-BE30-4E6073D33ABD}" srcId="{F0333A68-DDB4-4F97-ADE0-CEB46FDA7132}" destId="{2C4DC628-D7A2-4A63-B153-570CEDBC7C07}" srcOrd="8" destOrd="0" parTransId="{AD6A965C-8A69-4ABC-AF13-C4C6DEE1502A}" sibTransId="{5E5AEE39-EF9C-48FC-ACE8-B0F38BEFB252}"/>
    <dgm:cxn modelId="{81784D36-0163-4C31-ABF0-B5F79B6CA2B8}" type="presOf" srcId="{537FD14C-0A47-41D9-994A-03DAE32CA30D}" destId="{76492DD8-B042-4032-8777-4140A7908300}" srcOrd="0" destOrd="0" presId="urn:microsoft.com/office/officeart/2008/layout/RadialCluster"/>
    <dgm:cxn modelId="{41055F0A-F454-4AC8-9327-914995342497}" type="presOf" srcId="{183BED58-0237-4571-9287-BA39A2B0A75D}" destId="{FC1198B3-A740-4005-84FD-6A9172B20E0D}" srcOrd="0" destOrd="0" presId="urn:microsoft.com/office/officeart/2008/layout/RadialCluster"/>
    <dgm:cxn modelId="{5E3C9A54-CDA7-44B1-BA38-828D988C7350}" type="presParOf" srcId="{842D686B-BAFC-45E1-9615-9093A3A19442}" destId="{21027883-48B8-4711-91ED-A44F4FBA69F5}" srcOrd="0" destOrd="0" presId="urn:microsoft.com/office/officeart/2008/layout/RadialCluster"/>
    <dgm:cxn modelId="{73D02828-4204-48FF-8F9A-433BA1793CA0}" type="presParOf" srcId="{21027883-48B8-4711-91ED-A44F4FBA69F5}" destId="{9B626F8C-9770-48E7-964E-A10F230FEC6D}" srcOrd="0" destOrd="0" presId="urn:microsoft.com/office/officeart/2008/layout/RadialCluster"/>
    <dgm:cxn modelId="{96849194-D672-47CC-954C-DEE957871AAD}" type="presParOf" srcId="{21027883-48B8-4711-91ED-A44F4FBA69F5}" destId="{76492DD8-B042-4032-8777-4140A7908300}" srcOrd="1" destOrd="0" presId="urn:microsoft.com/office/officeart/2008/layout/RadialCluster"/>
    <dgm:cxn modelId="{E99F29FD-F144-49CD-8740-8954D6AE9AA2}" type="presParOf" srcId="{21027883-48B8-4711-91ED-A44F4FBA69F5}" destId="{FC1198B3-A740-4005-84FD-6A9172B20E0D}" srcOrd="2" destOrd="0" presId="urn:microsoft.com/office/officeart/2008/layout/RadialCluster"/>
    <dgm:cxn modelId="{81223E27-ADBB-498A-89FC-44A4BE7DDE41}" type="presParOf" srcId="{21027883-48B8-4711-91ED-A44F4FBA69F5}" destId="{A5743EF9-82CB-403F-B3D3-3E6C2827BEA6}" srcOrd="3" destOrd="0" presId="urn:microsoft.com/office/officeart/2008/layout/RadialCluster"/>
    <dgm:cxn modelId="{60996FCB-8B9A-4C87-A78A-230C6035A875}" type="presParOf" srcId="{21027883-48B8-4711-91ED-A44F4FBA69F5}" destId="{3E07F5E7-ED06-4B9C-80B0-92FC5686AF0C}" srcOrd="4" destOrd="0" presId="urn:microsoft.com/office/officeart/2008/layout/RadialCluster"/>
    <dgm:cxn modelId="{6DDF808F-A5AD-4037-9557-E3F0D65BCA08}" type="presParOf" srcId="{21027883-48B8-4711-91ED-A44F4FBA69F5}" destId="{FD372B91-4BF1-406F-9E7D-1E73B0EA7C2A}" srcOrd="5" destOrd="0" presId="urn:microsoft.com/office/officeart/2008/layout/RadialCluster"/>
    <dgm:cxn modelId="{4E04D0F3-C891-43C4-A048-6211B8306315}" type="presParOf" srcId="{21027883-48B8-4711-91ED-A44F4FBA69F5}" destId="{C8FEACF7-2F7D-4099-8AC0-1153E5061146}" srcOrd="6" destOrd="0" presId="urn:microsoft.com/office/officeart/2008/layout/RadialCluster"/>
    <dgm:cxn modelId="{0AA2AF33-3D37-4D77-8B61-BEB57B88713F}" type="presParOf" srcId="{21027883-48B8-4711-91ED-A44F4FBA69F5}" destId="{3D105425-844D-4AD3-8D5A-9A65DE74995B}" srcOrd="7" destOrd="0" presId="urn:microsoft.com/office/officeart/2008/layout/RadialCluster"/>
    <dgm:cxn modelId="{2E37F221-E4EE-4A6D-A960-AFFBF6A1F443}" type="presParOf" srcId="{21027883-48B8-4711-91ED-A44F4FBA69F5}" destId="{B7CCF919-00C1-4153-A405-EA012A7D3005}" srcOrd="8" destOrd="0" presId="urn:microsoft.com/office/officeart/2008/layout/RadialCluster"/>
    <dgm:cxn modelId="{0503B56B-1547-4601-AD0C-B7821C42BA79}" type="presParOf" srcId="{21027883-48B8-4711-91ED-A44F4FBA69F5}" destId="{314D30DE-3E3B-4805-BB32-F7841700F066}" srcOrd="9" destOrd="0" presId="urn:microsoft.com/office/officeart/2008/layout/RadialCluster"/>
    <dgm:cxn modelId="{1B70FC44-DD91-4EC2-B234-07AFD5AD6EC5}" type="presParOf" srcId="{21027883-48B8-4711-91ED-A44F4FBA69F5}" destId="{10DEC9A4-A54C-4875-A1EE-281D05A4B7DD}" srcOrd="10" destOrd="0" presId="urn:microsoft.com/office/officeart/2008/layout/RadialCluster"/>
    <dgm:cxn modelId="{3F73EA07-7E46-4FB4-A523-CD4B9B93BF27}" type="presParOf" srcId="{21027883-48B8-4711-91ED-A44F4FBA69F5}" destId="{EE87432F-7E25-4723-9D87-278092C600ED}" srcOrd="11" destOrd="0" presId="urn:microsoft.com/office/officeart/2008/layout/RadialCluster"/>
    <dgm:cxn modelId="{2F533784-356D-4BCE-AD3E-561EA7F7C0BD}" type="presParOf" srcId="{21027883-48B8-4711-91ED-A44F4FBA69F5}" destId="{27E9A1EC-0135-46C6-98C0-CF76889C3AA9}" srcOrd="12" destOrd="0" presId="urn:microsoft.com/office/officeart/2008/layout/RadialCluster"/>
    <dgm:cxn modelId="{97BDD0B2-04C8-4F07-ADD8-2DABDB7B7750}" type="presParOf" srcId="{21027883-48B8-4711-91ED-A44F4FBA69F5}" destId="{7E698DD8-6D16-40A5-8861-22AB0EEED72D}" srcOrd="13" destOrd="0" presId="urn:microsoft.com/office/officeart/2008/layout/RadialCluster"/>
    <dgm:cxn modelId="{D9A16DF9-BF01-4C4E-AAA6-390C5FBAD588}" type="presParOf" srcId="{21027883-48B8-4711-91ED-A44F4FBA69F5}" destId="{A2FF92AF-7A1D-4345-9747-3780F67222C7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FE1138-1881-47EC-9751-66A412957E16}" type="doc">
      <dgm:prSet loTypeId="urn:microsoft.com/office/officeart/2005/8/layout/radial1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F0333A68-DDB4-4F97-ADE0-CEB46FDA7132}">
      <dgm:prSet phldrT="[Metin]"/>
      <dgm:spPr>
        <a:xfrm>
          <a:off x="2926228" y="2239660"/>
          <a:ext cx="2508323" cy="1855440"/>
        </a:xfrm>
      </dgm:spPr>
      <dgm:t>
        <a:bodyPr/>
        <a:lstStyle/>
        <a:p>
          <a:r>
            <a:rPr lang="tr-TR" smtClean="0">
              <a:latin typeface="Calibri" panose="020F0502020204030204"/>
              <a:ea typeface=""/>
              <a:cs typeface=""/>
            </a:rPr>
            <a:t>TEHLİKELİ ATIKLAR</a:t>
          </a:r>
          <a:endParaRPr lang="tr-TR" dirty="0" smtClean="0">
            <a:latin typeface="Calibri" panose="020F0502020204030204"/>
            <a:ea typeface=""/>
            <a:cs typeface=""/>
          </a:endParaRPr>
        </a:p>
      </dgm:t>
    </dgm:pt>
    <dgm:pt modelId="{8679319A-3977-4981-876D-47A9A5E7C706}" type="parTrans" cxnId="{8B81226F-A6A1-4F94-BEDD-BB4DA10320E6}">
      <dgm:prSet/>
      <dgm:spPr/>
      <dgm:t>
        <a:bodyPr/>
        <a:lstStyle/>
        <a:p>
          <a:endParaRPr lang="tr-TR"/>
        </a:p>
      </dgm:t>
    </dgm:pt>
    <dgm:pt modelId="{0EFED13C-625E-4A72-B92E-49FED5E808CD}" type="sibTrans" cxnId="{8B81226F-A6A1-4F94-BEDD-BB4DA10320E6}">
      <dgm:prSet/>
      <dgm:spPr/>
      <dgm:t>
        <a:bodyPr/>
        <a:lstStyle/>
        <a:p>
          <a:endParaRPr lang="tr-TR"/>
        </a:p>
      </dgm:t>
    </dgm:pt>
    <dgm:pt modelId="{183BED58-0237-4571-9287-BA39A2B0A75D}">
      <dgm:prSet phldrT="[Metin]" custT="1"/>
      <dgm:spPr>
        <a:xfrm>
          <a:off x="3471857" y="25068"/>
          <a:ext cx="1297576" cy="687742"/>
        </a:xfrm>
      </dgm:spPr>
      <dgm:t>
        <a:bodyPr/>
        <a:lstStyle/>
        <a:p>
          <a:r>
            <a:rPr lang="tr-TR" sz="1800" dirty="0" smtClean="0">
              <a:latin typeface="Calibri" panose="020F0502020204030204"/>
              <a:ea typeface=""/>
              <a:cs typeface=""/>
            </a:rPr>
            <a:t>Atık Yağ</a:t>
          </a:r>
          <a:endParaRPr lang="tr-TR" sz="1800" dirty="0">
            <a:latin typeface="Calibri" panose="020F0502020204030204"/>
            <a:ea typeface=""/>
            <a:cs typeface=""/>
          </a:endParaRPr>
        </a:p>
      </dgm:t>
    </dgm:pt>
    <dgm:pt modelId="{537FD14C-0A47-41D9-994A-03DAE32CA30D}" type="parTrans" cxnId="{A43695FA-F0AB-4D0B-B386-A97D155AEF42}">
      <dgm:prSet/>
      <dgm:spPr/>
      <dgm:t>
        <a:bodyPr/>
        <a:lstStyle/>
        <a:p>
          <a:endParaRPr lang="tr-TR"/>
        </a:p>
      </dgm:t>
    </dgm:pt>
    <dgm:pt modelId="{A031B0F8-A364-4038-9DBA-A3ADCBEAFEF9}" type="sibTrans" cxnId="{A43695FA-F0AB-4D0B-B386-A97D155AEF42}">
      <dgm:prSet/>
      <dgm:spPr>
        <a:xfrm>
          <a:off x="1850795" y="284503"/>
          <a:ext cx="5694356" cy="5694356"/>
        </a:xfrm>
      </dgm:spPr>
      <dgm:t>
        <a:bodyPr/>
        <a:lstStyle/>
        <a:p>
          <a:endParaRPr lang="tr-TR"/>
        </a:p>
      </dgm:t>
    </dgm:pt>
    <dgm:pt modelId="{AE8F159F-F62B-48A2-B7B9-5A9FE0DCD088}">
      <dgm:prSet phldrT="[Metin]" custT="1"/>
      <dgm:spPr>
        <a:xfrm>
          <a:off x="6032106" y="1743415"/>
          <a:ext cx="1511719" cy="687742"/>
        </a:xfrm>
      </dgm:spPr>
      <dgm:t>
        <a:bodyPr/>
        <a:lstStyle/>
        <a:p>
          <a:r>
            <a:rPr lang="tr-TR" sz="1800" dirty="0" smtClean="0">
              <a:latin typeface="Calibri" panose="020F0502020204030204"/>
              <a:ea typeface=""/>
              <a:cs typeface=""/>
            </a:rPr>
            <a:t>Tıbbi atık</a:t>
          </a:r>
          <a:endParaRPr lang="tr-TR" sz="1800" dirty="0">
            <a:latin typeface="Calibri" panose="020F0502020204030204"/>
            <a:ea typeface=""/>
            <a:cs typeface=""/>
          </a:endParaRPr>
        </a:p>
      </dgm:t>
    </dgm:pt>
    <dgm:pt modelId="{C1452527-917A-4A10-8D99-3FD418CE389B}" type="parTrans" cxnId="{D233DA46-4C01-4064-AB9B-184781085937}">
      <dgm:prSet/>
      <dgm:spPr/>
      <dgm:t>
        <a:bodyPr/>
        <a:lstStyle/>
        <a:p>
          <a:endParaRPr lang="tr-TR"/>
        </a:p>
      </dgm:t>
    </dgm:pt>
    <dgm:pt modelId="{8AADF859-C95A-4DE5-BE57-B8054E9581CB}" type="sibTrans" cxnId="{D233DA46-4C01-4064-AB9B-184781085937}">
      <dgm:prSet/>
      <dgm:spPr>
        <a:xfrm>
          <a:off x="1287392" y="202161"/>
          <a:ext cx="5694356" cy="5694356"/>
        </a:xfrm>
      </dgm:spPr>
      <dgm:t>
        <a:bodyPr/>
        <a:lstStyle/>
        <a:p>
          <a:endParaRPr lang="tr-TR"/>
        </a:p>
      </dgm:t>
    </dgm:pt>
    <dgm:pt modelId="{79D14929-08F5-476B-8CE1-7E1344FA400F}">
      <dgm:prSet phldrT="[Metin]" custT="1"/>
      <dgm:spPr>
        <a:xfrm>
          <a:off x="6196190" y="2739724"/>
          <a:ext cx="1521182" cy="687742"/>
        </a:xfrm>
      </dgm:spPr>
      <dgm:t>
        <a:bodyPr/>
        <a:lstStyle/>
        <a:p>
          <a:r>
            <a:rPr lang="tr-TR" sz="1800" dirty="0" smtClean="0">
              <a:latin typeface="Calibri" panose="020F0502020204030204"/>
              <a:ea typeface=""/>
              <a:cs typeface=""/>
            </a:rPr>
            <a:t>Tıbbi Kesici delici</a:t>
          </a:r>
          <a:endParaRPr lang="tr-TR" sz="1800" dirty="0">
            <a:latin typeface="Calibri" panose="020F0502020204030204"/>
            <a:ea typeface=""/>
            <a:cs typeface=""/>
          </a:endParaRPr>
        </a:p>
      </dgm:t>
    </dgm:pt>
    <dgm:pt modelId="{1FFEA26F-198E-43EC-B3CE-E7160EFACE35}" type="parTrans" cxnId="{AA750E08-FE11-4F18-87A5-3DDDD284F8E8}">
      <dgm:prSet/>
      <dgm:spPr/>
      <dgm:t>
        <a:bodyPr/>
        <a:lstStyle/>
        <a:p>
          <a:endParaRPr lang="tr-TR"/>
        </a:p>
      </dgm:t>
    </dgm:pt>
    <dgm:pt modelId="{FD9782FA-A0CF-4E24-AE53-38B12BCD769C}" type="sibTrans" cxnId="{AA750E08-FE11-4F18-87A5-3DDDD284F8E8}">
      <dgm:prSet/>
      <dgm:spPr>
        <a:xfrm>
          <a:off x="1297404" y="-3560"/>
          <a:ext cx="5694356" cy="5694356"/>
        </a:xfrm>
      </dgm:spPr>
      <dgm:t>
        <a:bodyPr/>
        <a:lstStyle/>
        <a:p>
          <a:endParaRPr lang="tr-TR"/>
        </a:p>
      </dgm:t>
    </dgm:pt>
    <dgm:pt modelId="{61FF4A3E-55AD-4311-8F3F-4967445BF688}">
      <dgm:prSet phldrT="[Metin]" custT="1"/>
      <dgm:spPr>
        <a:xfrm>
          <a:off x="5614990" y="4454231"/>
          <a:ext cx="1518858" cy="687742"/>
        </a:xfrm>
      </dgm:spPr>
      <dgm:t>
        <a:bodyPr/>
        <a:lstStyle/>
        <a:p>
          <a:r>
            <a:rPr lang="tr-TR" sz="1800" dirty="0" smtClean="0">
              <a:latin typeface="Calibri" panose="020F0502020204030204"/>
              <a:ea typeface=""/>
              <a:cs typeface=""/>
            </a:rPr>
            <a:t>Atık İlaç</a:t>
          </a:r>
          <a:endParaRPr lang="tr-TR" sz="1800" dirty="0">
            <a:latin typeface="Calibri" panose="020F0502020204030204"/>
            <a:ea typeface=""/>
            <a:cs typeface=""/>
          </a:endParaRPr>
        </a:p>
      </dgm:t>
    </dgm:pt>
    <dgm:pt modelId="{B390C13E-5FE8-425E-BF12-7293D22E6099}" type="parTrans" cxnId="{D3B3CC09-81DF-4127-85C8-2CCF160533D2}">
      <dgm:prSet/>
      <dgm:spPr/>
      <dgm:t>
        <a:bodyPr/>
        <a:lstStyle/>
        <a:p>
          <a:endParaRPr lang="tr-TR"/>
        </a:p>
      </dgm:t>
    </dgm:pt>
    <dgm:pt modelId="{E31004F3-D437-44E2-9E8D-6E8590554A79}" type="sibTrans" cxnId="{D3B3CC09-81DF-4127-85C8-2CCF160533D2}">
      <dgm:prSet/>
      <dgm:spPr>
        <a:xfrm>
          <a:off x="989325" y="716000"/>
          <a:ext cx="5694356" cy="5694356"/>
        </a:xfrm>
      </dgm:spPr>
      <dgm:t>
        <a:bodyPr/>
        <a:lstStyle/>
        <a:p>
          <a:endParaRPr lang="tr-TR"/>
        </a:p>
      </dgm:t>
    </dgm:pt>
    <dgm:pt modelId="{4EE4A724-BEF6-4668-BB49-AC679A6E339C}">
      <dgm:prSet phldrT="[Metin]" custT="1"/>
      <dgm:spPr>
        <a:xfrm>
          <a:off x="257154" y="2668286"/>
          <a:ext cx="1783542" cy="667708"/>
        </a:xfrm>
      </dgm:spPr>
      <dgm:t>
        <a:bodyPr/>
        <a:lstStyle/>
        <a:p>
          <a:r>
            <a:rPr lang="tr-TR" sz="1800" dirty="0" smtClean="0">
              <a:latin typeface="Calibri" panose="020F0502020204030204"/>
              <a:ea typeface=""/>
              <a:cs typeface=""/>
            </a:rPr>
            <a:t>Bilişim ve Telek.</a:t>
          </a:r>
          <a:endParaRPr lang="tr-TR" sz="1800" dirty="0">
            <a:latin typeface="Calibri" panose="020F0502020204030204"/>
            <a:ea typeface=""/>
            <a:cs typeface=""/>
          </a:endParaRPr>
        </a:p>
      </dgm:t>
    </dgm:pt>
    <dgm:pt modelId="{3EB5EC29-C794-4BAA-914A-7B7E0AEA3C75}" type="parTrans" cxnId="{49DEFA3C-E050-4B16-9CB3-1E97A9C2ABB0}">
      <dgm:prSet/>
      <dgm:spPr/>
      <dgm:t>
        <a:bodyPr/>
        <a:lstStyle/>
        <a:p>
          <a:endParaRPr lang="tr-TR"/>
        </a:p>
      </dgm:t>
    </dgm:pt>
    <dgm:pt modelId="{28098452-610D-4874-B798-468BED3EECBF}" type="sibTrans" cxnId="{49DEFA3C-E050-4B16-9CB3-1E97A9C2ABB0}">
      <dgm:prSet/>
      <dgm:spPr>
        <a:xfrm>
          <a:off x="1085889" y="618220"/>
          <a:ext cx="5694356" cy="5694356"/>
        </a:xfrm>
      </dgm:spPr>
      <dgm:t>
        <a:bodyPr/>
        <a:lstStyle/>
        <a:p>
          <a:endParaRPr lang="tr-TR"/>
        </a:p>
      </dgm:t>
    </dgm:pt>
    <dgm:pt modelId="{3B085B40-68F5-4CDE-8B9E-4D6A60095573}">
      <dgm:prSet phldrT="[Metin]" custT="1"/>
      <dgm:spPr>
        <a:xfrm>
          <a:off x="614325" y="1811024"/>
          <a:ext cx="1638030" cy="687742"/>
        </a:xfrm>
      </dgm:spPr>
      <dgm:t>
        <a:bodyPr/>
        <a:lstStyle/>
        <a:p>
          <a:r>
            <a:rPr lang="tr-TR" sz="1800" smtClean="0">
              <a:latin typeface="Calibri" panose="020F0502020204030204"/>
              <a:ea typeface=""/>
              <a:cs typeface=""/>
            </a:rPr>
            <a:t>Pil ve akü</a:t>
          </a:r>
          <a:endParaRPr lang="tr-TR" sz="1800" dirty="0">
            <a:latin typeface="Calibri" panose="020F0502020204030204"/>
            <a:ea typeface=""/>
            <a:cs typeface=""/>
          </a:endParaRPr>
        </a:p>
      </dgm:t>
    </dgm:pt>
    <dgm:pt modelId="{11BBAFF3-A4EC-4A4E-BC6C-83DA0BCBF9BF}" type="parTrans" cxnId="{F1AE197A-68DB-43B0-B295-13F516F0500D}">
      <dgm:prSet/>
      <dgm:spPr/>
      <dgm:t>
        <a:bodyPr/>
        <a:lstStyle/>
        <a:p>
          <a:endParaRPr lang="tr-TR"/>
        </a:p>
      </dgm:t>
    </dgm:pt>
    <dgm:pt modelId="{159DB251-FCA8-4E06-8DF7-BB105EC505FC}" type="sibTrans" cxnId="{F1AE197A-68DB-43B0-B295-13F516F0500D}">
      <dgm:prSet/>
      <dgm:spPr>
        <a:xfrm>
          <a:off x="1339537" y="-71815"/>
          <a:ext cx="5694356" cy="5694356"/>
        </a:xfrm>
      </dgm:spPr>
      <dgm:t>
        <a:bodyPr/>
        <a:lstStyle/>
        <a:p>
          <a:endParaRPr lang="tr-TR"/>
        </a:p>
      </dgm:t>
    </dgm:pt>
    <dgm:pt modelId="{029A274B-743F-4704-ADCA-BF30C9F5E533}">
      <dgm:prSet phldrT="[Metin]" custT="1"/>
      <dgm:spPr>
        <a:xfrm>
          <a:off x="1042963" y="882335"/>
          <a:ext cx="1568960" cy="687742"/>
        </a:xfrm>
      </dgm:spPr>
      <dgm:t>
        <a:bodyPr/>
        <a:lstStyle/>
        <a:p>
          <a:r>
            <a:rPr lang="tr-TR" sz="1800" dirty="0" smtClean="0">
              <a:latin typeface="Calibri" panose="020F0502020204030204"/>
              <a:ea typeface=""/>
              <a:cs typeface=""/>
            </a:rPr>
            <a:t>Kartuş, toner</a:t>
          </a:r>
          <a:endParaRPr lang="tr-TR" sz="1800" dirty="0">
            <a:latin typeface="Calibri" panose="020F0502020204030204"/>
            <a:ea typeface=""/>
            <a:cs typeface=""/>
          </a:endParaRPr>
        </a:p>
      </dgm:t>
    </dgm:pt>
    <dgm:pt modelId="{3FF482B0-807E-43FF-8425-5470A51A2C88}" type="parTrans" cxnId="{6319E7D6-BE31-4DDD-952B-55DB1B7E9986}">
      <dgm:prSet/>
      <dgm:spPr/>
      <dgm:t>
        <a:bodyPr/>
        <a:lstStyle/>
        <a:p>
          <a:endParaRPr lang="tr-TR"/>
        </a:p>
      </dgm:t>
    </dgm:pt>
    <dgm:pt modelId="{AAC5451A-AA2B-4979-87E4-D4CDB362B111}" type="sibTrans" cxnId="{6319E7D6-BE31-4DDD-952B-55DB1B7E9986}">
      <dgm:prSet/>
      <dgm:spPr>
        <a:xfrm>
          <a:off x="1156529" y="176227"/>
          <a:ext cx="5694356" cy="5694356"/>
        </a:xfrm>
      </dgm:spPr>
      <dgm:t>
        <a:bodyPr/>
        <a:lstStyle/>
        <a:p>
          <a:endParaRPr lang="tr-TR"/>
        </a:p>
      </dgm:t>
    </dgm:pt>
    <dgm:pt modelId="{2237CE31-6C74-436B-A19F-C5679BB199A7}">
      <dgm:prSet phldrT="[Metin]" custT="1"/>
      <dgm:spPr>
        <a:xfrm>
          <a:off x="3543297" y="5525816"/>
          <a:ext cx="1296380" cy="691627"/>
        </a:xfrm>
      </dgm:spPr>
      <dgm:t>
        <a:bodyPr/>
        <a:lstStyle/>
        <a:p>
          <a:r>
            <a:rPr lang="tr-TR" sz="1800" dirty="0" smtClean="0">
              <a:latin typeface="Calibri" panose="020F0502020204030204"/>
              <a:ea typeface=""/>
              <a:cs typeface=""/>
            </a:rPr>
            <a:t>Ev aletleri</a:t>
          </a:r>
          <a:endParaRPr lang="tr-TR" sz="1800" dirty="0">
            <a:latin typeface="Calibri" panose="020F0502020204030204"/>
            <a:ea typeface=""/>
            <a:cs typeface=""/>
          </a:endParaRPr>
        </a:p>
      </dgm:t>
    </dgm:pt>
    <dgm:pt modelId="{234B2058-091E-4665-9293-71556298A068}" type="parTrans" cxnId="{6A15426B-0C03-457A-BA8D-06222F9F2692}">
      <dgm:prSet/>
      <dgm:spPr/>
      <dgm:t>
        <a:bodyPr/>
        <a:lstStyle/>
        <a:p>
          <a:endParaRPr lang="tr-TR"/>
        </a:p>
      </dgm:t>
    </dgm:pt>
    <dgm:pt modelId="{6902AD4E-541D-4BD1-904A-99C3AB539DDE}" type="sibTrans" cxnId="{6A15426B-0C03-457A-BA8D-06222F9F2692}">
      <dgm:prSet/>
      <dgm:spPr>
        <a:xfrm>
          <a:off x="1036212" y="218898"/>
          <a:ext cx="5694356" cy="5694356"/>
        </a:xfrm>
      </dgm:spPr>
      <dgm:t>
        <a:bodyPr/>
        <a:lstStyle/>
        <a:p>
          <a:endParaRPr lang="tr-TR"/>
        </a:p>
      </dgm:t>
    </dgm:pt>
    <dgm:pt modelId="{7CD31E02-917F-4CF3-AFA4-4A8F033E3E89}">
      <dgm:prSet phldrT="[Metin]" custT="1"/>
      <dgm:spPr>
        <a:xfrm>
          <a:off x="4900625" y="5311503"/>
          <a:ext cx="1660567" cy="687742"/>
        </a:xfrm>
      </dgm:spPr>
      <dgm:t>
        <a:bodyPr/>
        <a:lstStyle/>
        <a:p>
          <a:r>
            <a:rPr lang="tr-TR" sz="1800" dirty="0" err="1" smtClean="0">
              <a:latin typeface="Calibri" panose="020F0502020204030204"/>
              <a:ea typeface=""/>
              <a:cs typeface=""/>
            </a:rPr>
            <a:t>Kontamine</a:t>
          </a:r>
          <a:r>
            <a:rPr lang="tr-TR" sz="1800" dirty="0" smtClean="0">
              <a:latin typeface="Calibri" panose="020F0502020204030204"/>
              <a:ea typeface=""/>
              <a:cs typeface=""/>
            </a:rPr>
            <a:t> ambalaj</a:t>
          </a:r>
          <a:endParaRPr lang="tr-TR" sz="1800" dirty="0">
            <a:latin typeface="Calibri" panose="020F0502020204030204"/>
            <a:ea typeface=""/>
            <a:cs typeface=""/>
          </a:endParaRPr>
        </a:p>
      </dgm:t>
    </dgm:pt>
    <dgm:pt modelId="{C5A10949-9188-4DA5-A1BE-D989E7B59FDE}" type="parTrans" cxnId="{6AB1A793-04B8-4C77-AEAB-05B8C282E241}">
      <dgm:prSet/>
      <dgm:spPr/>
      <dgm:t>
        <a:bodyPr/>
        <a:lstStyle/>
        <a:p>
          <a:endParaRPr lang="tr-TR"/>
        </a:p>
      </dgm:t>
    </dgm:pt>
    <dgm:pt modelId="{750323B9-3271-4443-9AC5-7FE2E9740957}" type="sibTrans" cxnId="{6AB1A793-04B8-4C77-AEAB-05B8C282E241}">
      <dgm:prSet/>
      <dgm:spPr>
        <a:xfrm>
          <a:off x="1736567" y="229423"/>
          <a:ext cx="5694356" cy="5694356"/>
        </a:xfrm>
      </dgm:spPr>
      <dgm:t>
        <a:bodyPr/>
        <a:lstStyle/>
        <a:p>
          <a:endParaRPr lang="tr-TR"/>
        </a:p>
      </dgm:t>
    </dgm:pt>
    <dgm:pt modelId="{11A1B73D-57AB-42B2-A311-150AC04621F5}">
      <dgm:prSet phldrT="[Metin]" custT="1"/>
      <dgm:spPr>
        <a:xfrm>
          <a:off x="368812" y="3568526"/>
          <a:ext cx="1682753" cy="687742"/>
        </a:xfrm>
      </dgm:spPr>
      <dgm:t>
        <a:bodyPr/>
        <a:lstStyle/>
        <a:p>
          <a:r>
            <a:rPr lang="tr-TR" sz="1800" dirty="0" smtClean="0">
              <a:latin typeface="Calibri" panose="020F0502020204030204"/>
              <a:ea typeface=""/>
              <a:cs typeface=""/>
            </a:rPr>
            <a:t>Basınçlı Kaplar</a:t>
          </a:r>
          <a:endParaRPr lang="tr-TR" sz="1800" dirty="0">
            <a:latin typeface="Calibri" panose="020F0502020204030204"/>
            <a:ea typeface=""/>
            <a:cs typeface=""/>
          </a:endParaRPr>
        </a:p>
      </dgm:t>
    </dgm:pt>
    <dgm:pt modelId="{0BB90F8F-35CA-4F43-86C4-A111E96BC496}" type="parTrans" cxnId="{48025280-68C7-4461-9A6D-6011A065D4D2}">
      <dgm:prSet/>
      <dgm:spPr/>
      <dgm:t>
        <a:bodyPr/>
        <a:lstStyle/>
        <a:p>
          <a:endParaRPr lang="tr-TR"/>
        </a:p>
      </dgm:t>
    </dgm:pt>
    <dgm:pt modelId="{63A2BFD0-90C7-4E3B-9362-D08094F7377C}" type="sibTrans" cxnId="{48025280-68C7-4461-9A6D-6011A065D4D2}">
      <dgm:prSet/>
      <dgm:spPr>
        <a:xfrm>
          <a:off x="1111406" y="423054"/>
          <a:ext cx="5694356" cy="5694356"/>
        </a:xfrm>
      </dgm:spPr>
      <dgm:t>
        <a:bodyPr/>
        <a:lstStyle/>
        <a:p>
          <a:endParaRPr lang="tr-TR"/>
        </a:p>
      </dgm:t>
    </dgm:pt>
    <dgm:pt modelId="{A94C66BB-291C-4489-990A-004D6991DB36}">
      <dgm:prSet phldrT="[Metin]" custT="1"/>
      <dgm:spPr>
        <a:xfrm>
          <a:off x="4900621" y="167954"/>
          <a:ext cx="1694617" cy="687742"/>
        </a:xfrm>
      </dgm:spPr>
      <dgm:t>
        <a:bodyPr/>
        <a:lstStyle/>
        <a:p>
          <a:r>
            <a:rPr lang="tr-TR" sz="1800" dirty="0" smtClean="0">
              <a:latin typeface="Calibri" panose="020F0502020204030204"/>
              <a:ea typeface=""/>
              <a:cs typeface=""/>
            </a:rPr>
            <a:t>Atık Motor Yağı</a:t>
          </a:r>
          <a:endParaRPr lang="tr-TR" sz="1800" dirty="0">
            <a:latin typeface="Calibri" panose="020F0502020204030204"/>
            <a:ea typeface=""/>
            <a:cs typeface=""/>
          </a:endParaRPr>
        </a:p>
      </dgm:t>
    </dgm:pt>
    <dgm:pt modelId="{96EE636B-3C4B-41EE-903B-FAA0E6CB61CB}" type="parTrans" cxnId="{F42EC2B5-EA9B-4B0E-9025-EEE3BDDA869A}">
      <dgm:prSet/>
      <dgm:spPr/>
      <dgm:t>
        <a:bodyPr/>
        <a:lstStyle/>
        <a:p>
          <a:endParaRPr lang="tr-TR"/>
        </a:p>
      </dgm:t>
    </dgm:pt>
    <dgm:pt modelId="{5A31E72F-67A8-4450-9B82-050868734EF5}" type="sibTrans" cxnId="{F42EC2B5-EA9B-4B0E-9025-EEE3BDDA869A}">
      <dgm:prSet/>
      <dgm:spPr>
        <a:xfrm>
          <a:off x="823374" y="-424710"/>
          <a:ext cx="5694356" cy="5694356"/>
        </a:xfrm>
      </dgm:spPr>
      <dgm:t>
        <a:bodyPr/>
        <a:lstStyle/>
        <a:p>
          <a:endParaRPr lang="tr-TR"/>
        </a:p>
      </dgm:t>
    </dgm:pt>
    <dgm:pt modelId="{190BFE03-4707-4FD9-A1AB-AB574B597980}">
      <dgm:prSet phldrT="[Metin]" custT="1"/>
      <dgm:spPr>
        <a:xfrm>
          <a:off x="757207" y="4454239"/>
          <a:ext cx="1687891" cy="687742"/>
        </a:xfrm>
      </dgm:spPr>
      <dgm:t>
        <a:bodyPr/>
        <a:lstStyle/>
        <a:p>
          <a:r>
            <a:rPr lang="tr-TR" sz="1800" dirty="0" smtClean="0">
              <a:latin typeface="Calibri" panose="020F0502020204030204"/>
              <a:ea typeface=""/>
              <a:cs typeface=""/>
            </a:rPr>
            <a:t>Televizyon</a:t>
          </a:r>
          <a:endParaRPr lang="tr-TR" sz="1800" dirty="0">
            <a:latin typeface="Calibri" panose="020F0502020204030204"/>
            <a:ea typeface=""/>
            <a:cs typeface=""/>
          </a:endParaRPr>
        </a:p>
      </dgm:t>
    </dgm:pt>
    <dgm:pt modelId="{E7F5C9D5-65D8-4D9D-954E-2953187F751E}" type="parTrans" cxnId="{DC0F783E-02C5-4C2E-9BA6-3FDED447B770}">
      <dgm:prSet/>
      <dgm:spPr/>
      <dgm:t>
        <a:bodyPr/>
        <a:lstStyle/>
        <a:p>
          <a:endParaRPr lang="tr-TR"/>
        </a:p>
      </dgm:t>
    </dgm:pt>
    <dgm:pt modelId="{E38D03AD-3FC3-4320-ABEE-56A6BA0ABDCD}" type="sibTrans" cxnId="{DC0F783E-02C5-4C2E-9BA6-3FDED447B770}">
      <dgm:prSet/>
      <dgm:spPr>
        <a:xfrm>
          <a:off x="1102289" y="385215"/>
          <a:ext cx="5694356" cy="5694356"/>
        </a:xfrm>
      </dgm:spPr>
      <dgm:t>
        <a:bodyPr/>
        <a:lstStyle/>
        <a:p>
          <a:endParaRPr lang="tr-TR"/>
        </a:p>
      </dgm:t>
    </dgm:pt>
    <dgm:pt modelId="{EE18E7AB-4C42-46E5-B420-2AF9B4200E79}">
      <dgm:prSet phldrT="[Metin]" custT="1"/>
      <dgm:spPr>
        <a:xfrm>
          <a:off x="5900757" y="3596983"/>
          <a:ext cx="1688469" cy="687742"/>
        </a:xfrm>
      </dgm:spPr>
      <dgm:t>
        <a:bodyPr/>
        <a:lstStyle/>
        <a:p>
          <a:r>
            <a:rPr lang="tr-TR" sz="1800" dirty="0" smtClean="0">
              <a:latin typeface="Calibri" panose="020F0502020204030204"/>
              <a:ea typeface=""/>
              <a:cs typeface=""/>
            </a:rPr>
            <a:t>Aydınlatma</a:t>
          </a:r>
          <a:endParaRPr lang="tr-TR" sz="1800" dirty="0">
            <a:latin typeface="Calibri" panose="020F0502020204030204"/>
            <a:ea typeface=""/>
            <a:cs typeface=""/>
          </a:endParaRPr>
        </a:p>
      </dgm:t>
    </dgm:pt>
    <dgm:pt modelId="{37699592-D351-4A12-AF6B-C7023BB9F57C}" type="sibTrans" cxnId="{7E797790-6B69-4B31-9162-E4A893733407}">
      <dgm:prSet/>
      <dgm:spPr>
        <a:xfrm>
          <a:off x="1157509" y="417814"/>
          <a:ext cx="5694356" cy="5694356"/>
        </a:xfrm>
      </dgm:spPr>
      <dgm:t>
        <a:bodyPr/>
        <a:lstStyle/>
        <a:p>
          <a:endParaRPr lang="tr-TR"/>
        </a:p>
      </dgm:t>
    </dgm:pt>
    <dgm:pt modelId="{210CF316-EB9E-434C-A4FB-F3BC0C327F8B}" type="parTrans" cxnId="{7E797790-6B69-4B31-9162-E4A893733407}">
      <dgm:prSet/>
      <dgm:spPr/>
      <dgm:t>
        <a:bodyPr/>
        <a:lstStyle/>
        <a:p>
          <a:endParaRPr lang="tr-TR"/>
        </a:p>
      </dgm:t>
    </dgm:pt>
    <dgm:pt modelId="{FAAF75B7-1DEA-4343-A27D-E758333F0C74}">
      <dgm:prSet phldrT="[Metin]" custT="1"/>
      <dgm:spPr>
        <a:xfrm>
          <a:off x="5472131" y="953768"/>
          <a:ext cx="1574028" cy="687742"/>
        </a:xfrm>
      </dgm:spPr>
      <dgm:t>
        <a:bodyPr/>
        <a:lstStyle/>
        <a:p>
          <a:r>
            <a:rPr lang="tr-TR" sz="1800" dirty="0" smtClean="0">
              <a:latin typeface="Calibri" panose="020F0502020204030204"/>
              <a:ea typeface=""/>
              <a:cs typeface=""/>
            </a:rPr>
            <a:t>Bitkisel atık yağ</a:t>
          </a:r>
          <a:endParaRPr lang="tr-TR" sz="1800" dirty="0">
            <a:latin typeface="Calibri" panose="020F0502020204030204"/>
            <a:ea typeface=""/>
            <a:cs typeface=""/>
          </a:endParaRPr>
        </a:p>
      </dgm:t>
    </dgm:pt>
    <dgm:pt modelId="{63DC6218-4186-4102-BA04-9C68E2770E2E}" type="sibTrans" cxnId="{F7A78550-2ECD-438F-BCBE-E3A22CCC2CEE}">
      <dgm:prSet/>
      <dgm:spPr>
        <a:xfrm>
          <a:off x="1364736" y="393372"/>
          <a:ext cx="5694356" cy="5694356"/>
        </a:xfrm>
      </dgm:spPr>
      <dgm:t>
        <a:bodyPr/>
        <a:lstStyle/>
        <a:p>
          <a:endParaRPr lang="tr-TR"/>
        </a:p>
      </dgm:t>
    </dgm:pt>
    <dgm:pt modelId="{B21418BE-EDD0-4937-AA5A-CD4E607591A8}" type="parTrans" cxnId="{F7A78550-2ECD-438F-BCBE-E3A22CCC2CEE}">
      <dgm:prSet/>
      <dgm:spPr/>
      <dgm:t>
        <a:bodyPr/>
        <a:lstStyle/>
        <a:p>
          <a:endParaRPr lang="tr-TR"/>
        </a:p>
      </dgm:t>
    </dgm:pt>
    <dgm:pt modelId="{1DDDB6C2-88DF-4526-A083-DB4A143DE505}" type="pres">
      <dgm:prSet presAssocID="{DEFE1138-1881-47EC-9751-66A412957E1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1570E4A-EC6A-4D69-ADAB-1F8AB286A9FC}" type="pres">
      <dgm:prSet presAssocID="{F0333A68-DDB4-4F97-ADE0-CEB46FDA7132}" presName="centerShape" presStyleLbl="node0" presStyleIdx="0" presStyleCnt="1"/>
      <dgm:spPr/>
      <dgm:t>
        <a:bodyPr/>
        <a:lstStyle/>
        <a:p>
          <a:endParaRPr lang="tr-TR"/>
        </a:p>
      </dgm:t>
    </dgm:pt>
    <dgm:pt modelId="{BBFB8779-E289-4DFE-B49C-45F7DC35D99B}" type="pres">
      <dgm:prSet presAssocID="{537FD14C-0A47-41D9-994A-03DAE32CA30D}" presName="Name9" presStyleLbl="parChTrans1D2" presStyleIdx="0" presStyleCnt="14"/>
      <dgm:spPr/>
      <dgm:t>
        <a:bodyPr/>
        <a:lstStyle/>
        <a:p>
          <a:endParaRPr lang="tr-TR"/>
        </a:p>
      </dgm:t>
    </dgm:pt>
    <dgm:pt modelId="{A5CF6F82-B1C7-4570-9E0F-AE3A0BCADD07}" type="pres">
      <dgm:prSet presAssocID="{537FD14C-0A47-41D9-994A-03DAE32CA30D}" presName="connTx" presStyleLbl="parChTrans1D2" presStyleIdx="0" presStyleCnt="14"/>
      <dgm:spPr/>
      <dgm:t>
        <a:bodyPr/>
        <a:lstStyle/>
        <a:p>
          <a:endParaRPr lang="tr-TR"/>
        </a:p>
      </dgm:t>
    </dgm:pt>
    <dgm:pt modelId="{14E0B2CB-8D19-4863-B7A7-CB212425B1EC}" type="pres">
      <dgm:prSet presAssocID="{183BED58-0237-4571-9287-BA39A2B0A75D}" presName="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662F349-390D-463A-A4A6-D8FC2ED02362}" type="pres">
      <dgm:prSet presAssocID="{96EE636B-3C4B-41EE-903B-FAA0E6CB61CB}" presName="Name9" presStyleLbl="parChTrans1D2" presStyleIdx="1" presStyleCnt="14"/>
      <dgm:spPr/>
      <dgm:t>
        <a:bodyPr/>
        <a:lstStyle/>
        <a:p>
          <a:endParaRPr lang="tr-TR"/>
        </a:p>
      </dgm:t>
    </dgm:pt>
    <dgm:pt modelId="{2CA3E633-1DAF-4E2C-B87C-8CE6CE2C109B}" type="pres">
      <dgm:prSet presAssocID="{96EE636B-3C4B-41EE-903B-FAA0E6CB61CB}" presName="connTx" presStyleLbl="parChTrans1D2" presStyleIdx="1" presStyleCnt="14"/>
      <dgm:spPr/>
      <dgm:t>
        <a:bodyPr/>
        <a:lstStyle/>
        <a:p>
          <a:endParaRPr lang="tr-TR"/>
        </a:p>
      </dgm:t>
    </dgm:pt>
    <dgm:pt modelId="{69373178-0A1D-404A-95F0-A0C3E41F9D3B}" type="pres">
      <dgm:prSet presAssocID="{A94C66BB-291C-4489-990A-004D6991DB36}" presName="node" presStyleLbl="node1" presStyleIdx="1" presStyleCnt="14" custScaleX="16749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2882F77-C518-475F-9BB7-30AB2A5B95FB}" type="pres">
      <dgm:prSet presAssocID="{B21418BE-EDD0-4937-AA5A-CD4E607591A8}" presName="Name9" presStyleLbl="parChTrans1D2" presStyleIdx="2" presStyleCnt="14"/>
      <dgm:spPr/>
      <dgm:t>
        <a:bodyPr/>
        <a:lstStyle/>
        <a:p>
          <a:endParaRPr lang="tr-TR"/>
        </a:p>
      </dgm:t>
    </dgm:pt>
    <dgm:pt modelId="{0F345783-4F3E-41BD-B348-B18F4A3773D4}" type="pres">
      <dgm:prSet presAssocID="{B21418BE-EDD0-4937-AA5A-CD4E607591A8}" presName="connTx" presStyleLbl="parChTrans1D2" presStyleIdx="2" presStyleCnt="14"/>
      <dgm:spPr/>
      <dgm:t>
        <a:bodyPr/>
        <a:lstStyle/>
        <a:p>
          <a:endParaRPr lang="tr-TR"/>
        </a:p>
      </dgm:t>
    </dgm:pt>
    <dgm:pt modelId="{B66D6495-9100-447E-AA9E-950F950D138A}" type="pres">
      <dgm:prSet presAssocID="{FAAF75B7-1DEA-4343-A27D-E758333F0C74}" presName="node" presStyleLbl="node1" presStyleIdx="2" presStyleCnt="14" custScaleX="187851" custRadScaleRad="101506" custRadScaleInc="1193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1D812F-20A1-4E8B-AD96-F4972691CE53}" type="pres">
      <dgm:prSet presAssocID="{C1452527-917A-4A10-8D99-3FD418CE389B}" presName="Name9" presStyleLbl="parChTrans1D2" presStyleIdx="3" presStyleCnt="14"/>
      <dgm:spPr/>
      <dgm:t>
        <a:bodyPr/>
        <a:lstStyle/>
        <a:p>
          <a:endParaRPr lang="tr-TR"/>
        </a:p>
      </dgm:t>
    </dgm:pt>
    <dgm:pt modelId="{16E3865B-BE47-4AC6-979E-19108FE7322F}" type="pres">
      <dgm:prSet presAssocID="{C1452527-917A-4A10-8D99-3FD418CE389B}" presName="connTx" presStyleLbl="parChTrans1D2" presStyleIdx="3" presStyleCnt="14"/>
      <dgm:spPr/>
      <dgm:t>
        <a:bodyPr/>
        <a:lstStyle/>
        <a:p>
          <a:endParaRPr lang="tr-TR"/>
        </a:p>
      </dgm:t>
    </dgm:pt>
    <dgm:pt modelId="{131F11D3-F2FF-455B-9BD3-AE23C3FA09E0}" type="pres">
      <dgm:prSet presAssocID="{AE8F159F-F62B-48A2-B7B9-5A9FE0DCD088}" presName="node" presStyleLbl="node1" presStyleIdx="3" presStyleCnt="14" custScaleX="168328" custScaleY="11463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5A96FA-4DC3-4FB9-9B94-16AC549B29C1}" type="pres">
      <dgm:prSet presAssocID="{1FFEA26F-198E-43EC-B3CE-E7160EFACE35}" presName="Name9" presStyleLbl="parChTrans1D2" presStyleIdx="4" presStyleCnt="14"/>
      <dgm:spPr/>
      <dgm:t>
        <a:bodyPr/>
        <a:lstStyle/>
        <a:p>
          <a:endParaRPr lang="tr-TR"/>
        </a:p>
      </dgm:t>
    </dgm:pt>
    <dgm:pt modelId="{5BD28906-866B-46BE-9945-8D97E6658652}" type="pres">
      <dgm:prSet presAssocID="{1FFEA26F-198E-43EC-B3CE-E7160EFACE35}" presName="connTx" presStyleLbl="parChTrans1D2" presStyleIdx="4" presStyleCnt="14"/>
      <dgm:spPr/>
      <dgm:t>
        <a:bodyPr/>
        <a:lstStyle/>
        <a:p>
          <a:endParaRPr lang="tr-TR"/>
        </a:p>
      </dgm:t>
    </dgm:pt>
    <dgm:pt modelId="{A0CA5FA3-AD5F-414A-BC6E-569D69895ECC}" type="pres">
      <dgm:prSet presAssocID="{79D14929-08F5-476B-8CE1-7E1344FA400F}" presName="node" presStyleLbl="node1" presStyleIdx="4" presStyleCnt="14" custScaleX="215993" custScaleY="100919" custRadScaleRad="99095" custRadScaleInc="-1974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F0ABD4-7677-429C-9079-61AFA5718953}" type="pres">
      <dgm:prSet presAssocID="{210CF316-EB9E-434C-A4FB-F3BC0C327F8B}" presName="Name9" presStyleLbl="parChTrans1D2" presStyleIdx="5" presStyleCnt="14"/>
      <dgm:spPr/>
      <dgm:t>
        <a:bodyPr/>
        <a:lstStyle/>
        <a:p>
          <a:endParaRPr lang="tr-TR"/>
        </a:p>
      </dgm:t>
    </dgm:pt>
    <dgm:pt modelId="{E858A813-C113-4BA0-8AFA-0B242E17EEB6}" type="pres">
      <dgm:prSet presAssocID="{210CF316-EB9E-434C-A4FB-F3BC0C327F8B}" presName="connTx" presStyleLbl="parChTrans1D2" presStyleIdx="5" presStyleCnt="14"/>
      <dgm:spPr/>
      <dgm:t>
        <a:bodyPr/>
        <a:lstStyle/>
        <a:p>
          <a:endParaRPr lang="tr-TR"/>
        </a:p>
      </dgm:t>
    </dgm:pt>
    <dgm:pt modelId="{0551BF54-0C4B-4931-B62E-EDB60E37FF7A}" type="pres">
      <dgm:prSet presAssocID="{EE18E7AB-4C42-46E5-B420-2AF9B4200E79}" presName="node" presStyleLbl="node1" presStyleIdx="5" presStyleCnt="14" custScaleX="226546" custRadScaleRad="96378" custRadScaleInc="-47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4B321A4-ABBB-4743-80CB-7A09AB773860}" type="pres">
      <dgm:prSet presAssocID="{B390C13E-5FE8-425E-BF12-7293D22E6099}" presName="Name9" presStyleLbl="parChTrans1D2" presStyleIdx="6" presStyleCnt="14"/>
      <dgm:spPr/>
      <dgm:t>
        <a:bodyPr/>
        <a:lstStyle/>
        <a:p>
          <a:endParaRPr lang="tr-TR"/>
        </a:p>
      </dgm:t>
    </dgm:pt>
    <dgm:pt modelId="{3F2CEC76-9D2A-4BA6-8E23-D9DA67C9DC8F}" type="pres">
      <dgm:prSet presAssocID="{B390C13E-5FE8-425E-BF12-7293D22E6099}" presName="connTx" presStyleLbl="parChTrans1D2" presStyleIdx="6" presStyleCnt="14"/>
      <dgm:spPr/>
      <dgm:t>
        <a:bodyPr/>
        <a:lstStyle/>
        <a:p>
          <a:endParaRPr lang="tr-TR"/>
        </a:p>
      </dgm:t>
    </dgm:pt>
    <dgm:pt modelId="{7A23CF85-2636-48C9-BE58-E95242CB42C4}" type="pres">
      <dgm:prSet presAssocID="{61FF4A3E-55AD-4311-8F3F-4967445BF688}" presName="node" presStyleLbl="node1" presStyleIdx="6" presStyleCnt="14" custScaleX="180317" custRadScaleRad="107988" custRadScaleInc="-8906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C96092-2CA2-4453-9C63-78E667F4B9BC}" type="pres">
      <dgm:prSet presAssocID="{C5A10949-9188-4DA5-A1BE-D989E7B59FDE}" presName="Name9" presStyleLbl="parChTrans1D2" presStyleIdx="7" presStyleCnt="14"/>
      <dgm:spPr/>
      <dgm:t>
        <a:bodyPr/>
        <a:lstStyle/>
        <a:p>
          <a:endParaRPr lang="tr-TR"/>
        </a:p>
      </dgm:t>
    </dgm:pt>
    <dgm:pt modelId="{A83ADB62-9C13-4DC3-BE78-7124D1AAC4A0}" type="pres">
      <dgm:prSet presAssocID="{C5A10949-9188-4DA5-A1BE-D989E7B59FDE}" presName="connTx" presStyleLbl="parChTrans1D2" presStyleIdx="7" presStyleCnt="14"/>
      <dgm:spPr/>
      <dgm:t>
        <a:bodyPr/>
        <a:lstStyle/>
        <a:p>
          <a:endParaRPr lang="tr-TR"/>
        </a:p>
      </dgm:t>
    </dgm:pt>
    <dgm:pt modelId="{D3D083C2-BA62-48E3-90EF-FABE764FE708}" type="pres">
      <dgm:prSet presAssocID="{7CD31E02-917F-4CF3-AFA4-4A8F033E3E89}" presName="node" presStyleLbl="node1" presStyleIdx="7" presStyleCnt="14" custScaleX="225076" custScaleY="125829" custRadScaleRad="97357" custRadScaleInc="-127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583747-5EA5-429F-9877-2239EA2EFC8B}" type="pres">
      <dgm:prSet presAssocID="{234B2058-091E-4665-9293-71556298A068}" presName="Name9" presStyleLbl="parChTrans1D2" presStyleIdx="8" presStyleCnt="14"/>
      <dgm:spPr/>
      <dgm:t>
        <a:bodyPr/>
        <a:lstStyle/>
        <a:p>
          <a:endParaRPr lang="tr-TR"/>
        </a:p>
      </dgm:t>
    </dgm:pt>
    <dgm:pt modelId="{62298A4D-699C-40F9-ACB6-F7575573E21C}" type="pres">
      <dgm:prSet presAssocID="{234B2058-091E-4665-9293-71556298A068}" presName="connTx" presStyleLbl="parChTrans1D2" presStyleIdx="8" presStyleCnt="14"/>
      <dgm:spPr/>
      <dgm:t>
        <a:bodyPr/>
        <a:lstStyle/>
        <a:p>
          <a:endParaRPr lang="tr-TR"/>
        </a:p>
      </dgm:t>
    </dgm:pt>
    <dgm:pt modelId="{828CF3AF-AFA3-4582-B949-9B85DF0D2A60}" type="pres">
      <dgm:prSet presAssocID="{2237CE31-6C74-436B-A19F-C5679BB199A7}" presName="node" presStyleLbl="node1" presStyleIdx="8" presStyleCnt="14" custScaleX="179744" custRadScaleRad="98229" custRadScaleInc="8199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32D64C5-ABB4-454B-AA8A-44F098FC0F8E}" type="pres">
      <dgm:prSet presAssocID="{E7F5C9D5-65D8-4D9D-954E-2953187F751E}" presName="Name9" presStyleLbl="parChTrans1D2" presStyleIdx="9" presStyleCnt="14"/>
      <dgm:spPr/>
      <dgm:t>
        <a:bodyPr/>
        <a:lstStyle/>
        <a:p>
          <a:endParaRPr lang="tr-TR"/>
        </a:p>
      </dgm:t>
    </dgm:pt>
    <dgm:pt modelId="{BEAE9AC8-2959-4798-95E0-FFF9A474338B}" type="pres">
      <dgm:prSet presAssocID="{E7F5C9D5-65D8-4D9D-954E-2953187F751E}" presName="connTx" presStyleLbl="parChTrans1D2" presStyleIdx="9" presStyleCnt="14"/>
      <dgm:spPr/>
      <dgm:t>
        <a:bodyPr/>
        <a:lstStyle/>
        <a:p>
          <a:endParaRPr lang="tr-TR"/>
        </a:p>
      </dgm:t>
    </dgm:pt>
    <dgm:pt modelId="{67C3CD1F-5375-4B33-98C1-E1EFEAFC7D4D}" type="pres">
      <dgm:prSet presAssocID="{190BFE03-4707-4FD9-A1AB-AB574B597980}" presName="node" presStyleLbl="node1" presStyleIdx="9" presStyleCnt="14" custScaleX="202388" custRadScaleRad="94880" custRadScaleInc="6143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55B245D-D0F3-4BEE-9FA6-C84FBB0F0477}" type="pres">
      <dgm:prSet presAssocID="{0BB90F8F-35CA-4F43-86C4-A111E96BC496}" presName="Name9" presStyleLbl="parChTrans1D2" presStyleIdx="10" presStyleCnt="14"/>
      <dgm:spPr/>
      <dgm:t>
        <a:bodyPr/>
        <a:lstStyle/>
        <a:p>
          <a:endParaRPr lang="tr-TR"/>
        </a:p>
      </dgm:t>
    </dgm:pt>
    <dgm:pt modelId="{F9DE22AC-2046-4B23-95BC-EEDCBE527443}" type="pres">
      <dgm:prSet presAssocID="{0BB90F8F-35CA-4F43-86C4-A111E96BC496}" presName="connTx" presStyleLbl="parChTrans1D2" presStyleIdx="10" presStyleCnt="14"/>
      <dgm:spPr/>
      <dgm:t>
        <a:bodyPr/>
        <a:lstStyle/>
        <a:p>
          <a:endParaRPr lang="tr-TR"/>
        </a:p>
      </dgm:t>
    </dgm:pt>
    <dgm:pt modelId="{7C1323B1-47FB-4936-A8B2-AE91B97BD128}" type="pres">
      <dgm:prSet presAssocID="{11A1B73D-57AB-42B2-A311-150AC04621F5}" presName="node" presStyleLbl="node1" presStyleIdx="10" presStyleCnt="14" custScaleX="169682" custRadScaleRad="98083" custRadScaleInc="5107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E40316-C578-46B6-9022-E9A62D0C627D}" type="pres">
      <dgm:prSet presAssocID="{3EB5EC29-C794-4BAA-914A-7B7E0AEA3C75}" presName="Name9" presStyleLbl="parChTrans1D2" presStyleIdx="11" presStyleCnt="14"/>
      <dgm:spPr/>
      <dgm:t>
        <a:bodyPr/>
        <a:lstStyle/>
        <a:p>
          <a:endParaRPr lang="tr-TR"/>
        </a:p>
      </dgm:t>
    </dgm:pt>
    <dgm:pt modelId="{0F20A315-8E91-46D7-9572-1C210772D4F1}" type="pres">
      <dgm:prSet presAssocID="{3EB5EC29-C794-4BAA-914A-7B7E0AEA3C75}" presName="connTx" presStyleLbl="parChTrans1D2" presStyleIdx="11" presStyleCnt="14"/>
      <dgm:spPr/>
      <dgm:t>
        <a:bodyPr/>
        <a:lstStyle/>
        <a:p>
          <a:endParaRPr lang="tr-TR"/>
        </a:p>
      </dgm:t>
    </dgm:pt>
    <dgm:pt modelId="{DC48CE0A-AAC0-44D5-A294-4357155E5A62}" type="pres">
      <dgm:prSet presAssocID="{4EE4A724-BEF6-4668-BB49-AC679A6E339C}" presName="node" presStyleLbl="node1" presStyleIdx="11" presStyleCnt="14" custScaleX="173850" custRadScaleRad="102102" custRadScaleInc="344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DC0D28D-B6F3-4EA1-A28F-9D7583F93CDF}" type="pres">
      <dgm:prSet presAssocID="{11BBAFF3-A4EC-4A4E-BC6C-83DA0BCBF9BF}" presName="Name9" presStyleLbl="parChTrans1D2" presStyleIdx="12" presStyleCnt="14"/>
      <dgm:spPr/>
      <dgm:t>
        <a:bodyPr/>
        <a:lstStyle/>
        <a:p>
          <a:endParaRPr lang="tr-TR"/>
        </a:p>
      </dgm:t>
    </dgm:pt>
    <dgm:pt modelId="{09FEEAAC-F63D-4A17-B11F-8C1D1A643344}" type="pres">
      <dgm:prSet presAssocID="{11BBAFF3-A4EC-4A4E-BC6C-83DA0BCBF9BF}" presName="connTx" presStyleLbl="parChTrans1D2" presStyleIdx="12" presStyleCnt="14"/>
      <dgm:spPr/>
      <dgm:t>
        <a:bodyPr/>
        <a:lstStyle/>
        <a:p>
          <a:endParaRPr lang="tr-TR"/>
        </a:p>
      </dgm:t>
    </dgm:pt>
    <dgm:pt modelId="{07FFA091-891E-408B-AAF5-10C1E6375DA3}" type="pres">
      <dgm:prSet presAssocID="{3B085B40-68F5-4CDE-8B9E-4D6A60095573}" presName="node" presStyleLbl="node1" presStyleIdx="12" presStyleCnt="14" custScaleX="15518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24B91B-F9A0-4979-BA09-3D45671A94DA}" type="pres">
      <dgm:prSet presAssocID="{3FF482B0-807E-43FF-8425-5470A51A2C88}" presName="Name9" presStyleLbl="parChTrans1D2" presStyleIdx="13" presStyleCnt="14"/>
      <dgm:spPr/>
      <dgm:t>
        <a:bodyPr/>
        <a:lstStyle/>
        <a:p>
          <a:endParaRPr lang="tr-TR"/>
        </a:p>
      </dgm:t>
    </dgm:pt>
    <dgm:pt modelId="{CC70840B-1AB2-4A65-AEAB-8DB310A22E50}" type="pres">
      <dgm:prSet presAssocID="{3FF482B0-807E-43FF-8425-5470A51A2C88}" presName="connTx" presStyleLbl="parChTrans1D2" presStyleIdx="13" presStyleCnt="14"/>
      <dgm:spPr/>
      <dgm:t>
        <a:bodyPr/>
        <a:lstStyle/>
        <a:p>
          <a:endParaRPr lang="tr-TR"/>
        </a:p>
      </dgm:t>
    </dgm:pt>
    <dgm:pt modelId="{FA09FB66-B2CA-4A9B-8862-328AD6B17537}" type="pres">
      <dgm:prSet presAssocID="{029A274B-743F-4704-ADCA-BF30C9F5E533}" presName="node" presStyleLbl="node1" presStyleIdx="13" presStyleCnt="14" custScaleX="151851" custScaleY="9269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66F69D6-77E3-42CF-963A-5C4002B9900D}" type="presOf" srcId="{C1452527-917A-4A10-8D99-3FD418CE389B}" destId="{9E1D812F-20A1-4E8B-AD96-F4972691CE53}" srcOrd="0" destOrd="0" presId="urn:microsoft.com/office/officeart/2005/8/layout/radial1"/>
    <dgm:cxn modelId="{DC0F783E-02C5-4C2E-9BA6-3FDED447B770}" srcId="{F0333A68-DDB4-4F97-ADE0-CEB46FDA7132}" destId="{190BFE03-4707-4FD9-A1AB-AB574B597980}" srcOrd="9" destOrd="0" parTransId="{E7F5C9D5-65D8-4D9D-954E-2953187F751E}" sibTransId="{E38D03AD-3FC3-4320-ABEE-56A6BA0ABDCD}"/>
    <dgm:cxn modelId="{48025280-68C7-4461-9A6D-6011A065D4D2}" srcId="{F0333A68-DDB4-4F97-ADE0-CEB46FDA7132}" destId="{11A1B73D-57AB-42B2-A311-150AC04621F5}" srcOrd="10" destOrd="0" parTransId="{0BB90F8F-35CA-4F43-86C4-A111E96BC496}" sibTransId="{63A2BFD0-90C7-4E3B-9362-D08094F7377C}"/>
    <dgm:cxn modelId="{F42EC2B5-EA9B-4B0E-9025-EEE3BDDA869A}" srcId="{F0333A68-DDB4-4F97-ADE0-CEB46FDA7132}" destId="{A94C66BB-291C-4489-990A-004D6991DB36}" srcOrd="1" destOrd="0" parTransId="{96EE636B-3C4B-41EE-903B-FAA0E6CB61CB}" sibTransId="{5A31E72F-67A8-4450-9B82-050868734EF5}"/>
    <dgm:cxn modelId="{31026DA4-73A3-4609-9566-6ABDC5BD6B94}" type="presOf" srcId="{0BB90F8F-35CA-4F43-86C4-A111E96BC496}" destId="{F9DE22AC-2046-4B23-95BC-EEDCBE527443}" srcOrd="1" destOrd="0" presId="urn:microsoft.com/office/officeart/2005/8/layout/radial1"/>
    <dgm:cxn modelId="{A43695FA-F0AB-4D0B-B386-A97D155AEF42}" srcId="{F0333A68-DDB4-4F97-ADE0-CEB46FDA7132}" destId="{183BED58-0237-4571-9287-BA39A2B0A75D}" srcOrd="0" destOrd="0" parTransId="{537FD14C-0A47-41D9-994A-03DAE32CA30D}" sibTransId="{A031B0F8-A364-4038-9DBA-A3ADCBEAFEF9}"/>
    <dgm:cxn modelId="{6319E7D6-BE31-4DDD-952B-55DB1B7E9986}" srcId="{F0333A68-DDB4-4F97-ADE0-CEB46FDA7132}" destId="{029A274B-743F-4704-ADCA-BF30C9F5E533}" srcOrd="13" destOrd="0" parTransId="{3FF482B0-807E-43FF-8425-5470A51A2C88}" sibTransId="{AAC5451A-AA2B-4979-87E4-D4CDB362B111}"/>
    <dgm:cxn modelId="{960B4790-0B02-4257-ABFD-FABBF1DEBB89}" type="presOf" srcId="{11A1B73D-57AB-42B2-A311-150AC04621F5}" destId="{7C1323B1-47FB-4936-A8B2-AE91B97BD128}" srcOrd="0" destOrd="0" presId="urn:microsoft.com/office/officeart/2005/8/layout/radial1"/>
    <dgm:cxn modelId="{DA178807-8827-4F60-8F67-9D783399A3E2}" type="presOf" srcId="{B390C13E-5FE8-425E-BF12-7293D22E6099}" destId="{3F2CEC76-9D2A-4BA6-8E23-D9DA67C9DC8F}" srcOrd="1" destOrd="0" presId="urn:microsoft.com/office/officeart/2005/8/layout/radial1"/>
    <dgm:cxn modelId="{EEC6789F-2D3D-4538-B7F2-B34282F35131}" type="presOf" srcId="{234B2058-091E-4665-9293-71556298A068}" destId="{97583747-5EA5-429F-9877-2239EA2EFC8B}" srcOrd="0" destOrd="0" presId="urn:microsoft.com/office/officeart/2005/8/layout/radial1"/>
    <dgm:cxn modelId="{4A7F7E96-DB8E-4F92-8C45-A959AB949750}" type="presOf" srcId="{11BBAFF3-A4EC-4A4E-BC6C-83DA0BCBF9BF}" destId="{DDC0D28D-B6F3-4EA1-A28F-9D7583F93CDF}" srcOrd="0" destOrd="0" presId="urn:microsoft.com/office/officeart/2005/8/layout/radial1"/>
    <dgm:cxn modelId="{464FFA92-05D1-4813-9E03-F142B1810E71}" type="presOf" srcId="{B390C13E-5FE8-425E-BF12-7293D22E6099}" destId="{94B321A4-ABBB-4743-80CB-7A09AB773860}" srcOrd="0" destOrd="0" presId="urn:microsoft.com/office/officeart/2005/8/layout/radial1"/>
    <dgm:cxn modelId="{2667A6F1-F7E3-4D0D-BB13-429A08B43F12}" type="presOf" srcId="{537FD14C-0A47-41D9-994A-03DAE32CA30D}" destId="{BBFB8779-E289-4DFE-B49C-45F7DC35D99B}" srcOrd="0" destOrd="0" presId="urn:microsoft.com/office/officeart/2005/8/layout/radial1"/>
    <dgm:cxn modelId="{D378CC36-F2C7-4465-94BF-861D6E2DC31E}" type="presOf" srcId="{C1452527-917A-4A10-8D99-3FD418CE389B}" destId="{16E3865B-BE47-4AC6-979E-19108FE7322F}" srcOrd="1" destOrd="0" presId="urn:microsoft.com/office/officeart/2005/8/layout/radial1"/>
    <dgm:cxn modelId="{74ADFB13-59BC-41F1-AD13-0EE545A8705F}" type="presOf" srcId="{7CD31E02-917F-4CF3-AFA4-4A8F033E3E89}" destId="{D3D083C2-BA62-48E3-90EF-FABE764FE708}" srcOrd="0" destOrd="0" presId="urn:microsoft.com/office/officeart/2005/8/layout/radial1"/>
    <dgm:cxn modelId="{B116C032-BAAA-4FB2-865D-1613AAF6C4A7}" type="presOf" srcId="{3FF482B0-807E-43FF-8425-5470A51A2C88}" destId="{8124B91B-F9A0-4979-BA09-3D45671A94DA}" srcOrd="0" destOrd="0" presId="urn:microsoft.com/office/officeart/2005/8/layout/radial1"/>
    <dgm:cxn modelId="{6A15426B-0C03-457A-BA8D-06222F9F2692}" srcId="{F0333A68-DDB4-4F97-ADE0-CEB46FDA7132}" destId="{2237CE31-6C74-436B-A19F-C5679BB199A7}" srcOrd="8" destOrd="0" parTransId="{234B2058-091E-4665-9293-71556298A068}" sibTransId="{6902AD4E-541D-4BD1-904A-99C3AB539DDE}"/>
    <dgm:cxn modelId="{4CC46F82-0853-43B0-8C50-CD02A03B014F}" type="presOf" srcId="{B21418BE-EDD0-4937-AA5A-CD4E607591A8}" destId="{C2882F77-C518-475F-9BB7-30AB2A5B95FB}" srcOrd="0" destOrd="0" presId="urn:microsoft.com/office/officeart/2005/8/layout/radial1"/>
    <dgm:cxn modelId="{8B81226F-A6A1-4F94-BEDD-BB4DA10320E6}" srcId="{DEFE1138-1881-47EC-9751-66A412957E16}" destId="{F0333A68-DDB4-4F97-ADE0-CEB46FDA7132}" srcOrd="0" destOrd="0" parTransId="{8679319A-3977-4981-876D-47A9A5E7C706}" sibTransId="{0EFED13C-625E-4A72-B92E-49FED5E808CD}"/>
    <dgm:cxn modelId="{FEAEBC13-3DC5-4160-B333-1CCFCCD5AD5B}" type="presOf" srcId="{FAAF75B7-1DEA-4343-A27D-E758333F0C74}" destId="{B66D6495-9100-447E-AA9E-950F950D138A}" srcOrd="0" destOrd="0" presId="urn:microsoft.com/office/officeart/2005/8/layout/radial1"/>
    <dgm:cxn modelId="{5652B3BE-6A4B-4C87-81A2-1FF04950CAEA}" type="presOf" srcId="{11BBAFF3-A4EC-4A4E-BC6C-83DA0BCBF9BF}" destId="{09FEEAAC-F63D-4A17-B11F-8C1D1A643344}" srcOrd="1" destOrd="0" presId="urn:microsoft.com/office/officeart/2005/8/layout/radial1"/>
    <dgm:cxn modelId="{E63CBD32-DE8E-4EEB-916B-18FD1B120FC2}" type="presOf" srcId="{2237CE31-6C74-436B-A19F-C5679BB199A7}" destId="{828CF3AF-AFA3-4582-B949-9B85DF0D2A60}" srcOrd="0" destOrd="0" presId="urn:microsoft.com/office/officeart/2005/8/layout/radial1"/>
    <dgm:cxn modelId="{0AFB0BE9-D012-4926-9683-4094E0C30F6D}" type="presOf" srcId="{E7F5C9D5-65D8-4D9D-954E-2953187F751E}" destId="{632D64C5-ABB4-454B-AA8A-44F098FC0F8E}" srcOrd="0" destOrd="0" presId="urn:microsoft.com/office/officeart/2005/8/layout/radial1"/>
    <dgm:cxn modelId="{0819ADFD-2E26-4FB3-80A5-5CFE9903042F}" type="presOf" srcId="{029A274B-743F-4704-ADCA-BF30C9F5E533}" destId="{FA09FB66-B2CA-4A9B-8862-328AD6B17537}" srcOrd="0" destOrd="0" presId="urn:microsoft.com/office/officeart/2005/8/layout/radial1"/>
    <dgm:cxn modelId="{A4782891-84A9-44CB-9ADB-279B2644BC5A}" type="presOf" srcId="{61FF4A3E-55AD-4311-8F3F-4967445BF688}" destId="{7A23CF85-2636-48C9-BE58-E95242CB42C4}" srcOrd="0" destOrd="0" presId="urn:microsoft.com/office/officeart/2005/8/layout/radial1"/>
    <dgm:cxn modelId="{B0356153-9E29-466A-8004-E1C3003897DC}" type="presOf" srcId="{210CF316-EB9E-434C-A4FB-F3BC0C327F8B}" destId="{05F0ABD4-7677-429C-9079-61AFA5718953}" srcOrd="0" destOrd="0" presId="urn:microsoft.com/office/officeart/2005/8/layout/radial1"/>
    <dgm:cxn modelId="{748F1988-BA80-4700-8D5E-421F435A1D7F}" type="presOf" srcId="{3FF482B0-807E-43FF-8425-5470A51A2C88}" destId="{CC70840B-1AB2-4A65-AEAB-8DB310A22E50}" srcOrd="1" destOrd="0" presId="urn:microsoft.com/office/officeart/2005/8/layout/radial1"/>
    <dgm:cxn modelId="{94494A27-897A-4C65-8DDA-96630DB09F9F}" type="presOf" srcId="{234B2058-091E-4665-9293-71556298A068}" destId="{62298A4D-699C-40F9-ACB6-F7575573E21C}" srcOrd="1" destOrd="0" presId="urn:microsoft.com/office/officeart/2005/8/layout/radial1"/>
    <dgm:cxn modelId="{7E797790-6B69-4B31-9162-E4A893733407}" srcId="{F0333A68-DDB4-4F97-ADE0-CEB46FDA7132}" destId="{EE18E7AB-4C42-46E5-B420-2AF9B4200E79}" srcOrd="5" destOrd="0" parTransId="{210CF316-EB9E-434C-A4FB-F3BC0C327F8B}" sibTransId="{37699592-D351-4A12-AF6B-C7023BB9F57C}"/>
    <dgm:cxn modelId="{3DC5BFC3-49F3-44E3-B838-E43A7F42F6AB}" type="presOf" srcId="{A94C66BB-291C-4489-990A-004D6991DB36}" destId="{69373178-0A1D-404A-95F0-A0C3E41F9D3B}" srcOrd="0" destOrd="0" presId="urn:microsoft.com/office/officeart/2005/8/layout/radial1"/>
    <dgm:cxn modelId="{4B49EE7B-7A1E-4BB7-B7F6-A4975AC62F6C}" type="presOf" srcId="{1FFEA26F-198E-43EC-B3CE-E7160EFACE35}" destId="{5BD28906-866B-46BE-9945-8D97E6658652}" srcOrd="1" destOrd="0" presId="urn:microsoft.com/office/officeart/2005/8/layout/radial1"/>
    <dgm:cxn modelId="{647F2D54-D751-4ED8-9B1B-916C7CD2FEF2}" type="presOf" srcId="{190BFE03-4707-4FD9-A1AB-AB574B597980}" destId="{67C3CD1F-5375-4B33-98C1-E1EFEAFC7D4D}" srcOrd="0" destOrd="0" presId="urn:microsoft.com/office/officeart/2005/8/layout/radial1"/>
    <dgm:cxn modelId="{F6D74143-600D-4162-B540-E00ED64E6AB2}" type="presOf" srcId="{537FD14C-0A47-41D9-994A-03DAE32CA30D}" destId="{A5CF6F82-B1C7-4570-9E0F-AE3A0BCADD07}" srcOrd="1" destOrd="0" presId="urn:microsoft.com/office/officeart/2005/8/layout/radial1"/>
    <dgm:cxn modelId="{F1AE197A-68DB-43B0-B295-13F516F0500D}" srcId="{F0333A68-DDB4-4F97-ADE0-CEB46FDA7132}" destId="{3B085B40-68F5-4CDE-8B9E-4D6A60095573}" srcOrd="12" destOrd="0" parTransId="{11BBAFF3-A4EC-4A4E-BC6C-83DA0BCBF9BF}" sibTransId="{159DB251-FCA8-4E06-8DF7-BB105EC505FC}"/>
    <dgm:cxn modelId="{49DEFA3C-E050-4B16-9CB3-1E97A9C2ABB0}" srcId="{F0333A68-DDB4-4F97-ADE0-CEB46FDA7132}" destId="{4EE4A724-BEF6-4668-BB49-AC679A6E339C}" srcOrd="11" destOrd="0" parTransId="{3EB5EC29-C794-4BAA-914A-7B7E0AEA3C75}" sibTransId="{28098452-610D-4874-B798-468BED3EECBF}"/>
    <dgm:cxn modelId="{4510E496-E71F-49FE-9B66-FF81B8086985}" type="presOf" srcId="{EE18E7AB-4C42-46E5-B420-2AF9B4200E79}" destId="{0551BF54-0C4B-4931-B62E-EDB60E37FF7A}" srcOrd="0" destOrd="0" presId="urn:microsoft.com/office/officeart/2005/8/layout/radial1"/>
    <dgm:cxn modelId="{81F0D75E-F1F0-419D-86AF-677127E67BC7}" type="presOf" srcId="{C5A10949-9188-4DA5-A1BE-D989E7B59FDE}" destId="{04C96092-2CA2-4453-9C63-78E667F4B9BC}" srcOrd="0" destOrd="0" presId="urn:microsoft.com/office/officeart/2005/8/layout/radial1"/>
    <dgm:cxn modelId="{89485CBD-2D71-4ED4-AFB6-DF91E1CC0909}" type="presOf" srcId="{F0333A68-DDB4-4F97-ADE0-CEB46FDA7132}" destId="{11570E4A-EC6A-4D69-ADAB-1F8AB286A9FC}" srcOrd="0" destOrd="0" presId="urn:microsoft.com/office/officeart/2005/8/layout/radial1"/>
    <dgm:cxn modelId="{D3B3CC09-81DF-4127-85C8-2CCF160533D2}" srcId="{F0333A68-DDB4-4F97-ADE0-CEB46FDA7132}" destId="{61FF4A3E-55AD-4311-8F3F-4967445BF688}" srcOrd="6" destOrd="0" parTransId="{B390C13E-5FE8-425E-BF12-7293D22E6099}" sibTransId="{E31004F3-D437-44E2-9E8D-6E8590554A79}"/>
    <dgm:cxn modelId="{29DF460C-531A-4E38-BFD8-4F0B908AF3DB}" type="presOf" srcId="{AE8F159F-F62B-48A2-B7B9-5A9FE0DCD088}" destId="{131F11D3-F2FF-455B-9BD3-AE23C3FA09E0}" srcOrd="0" destOrd="0" presId="urn:microsoft.com/office/officeart/2005/8/layout/radial1"/>
    <dgm:cxn modelId="{F7A78550-2ECD-438F-BCBE-E3A22CCC2CEE}" srcId="{F0333A68-DDB4-4F97-ADE0-CEB46FDA7132}" destId="{FAAF75B7-1DEA-4343-A27D-E758333F0C74}" srcOrd="2" destOrd="0" parTransId="{B21418BE-EDD0-4937-AA5A-CD4E607591A8}" sibTransId="{63DC6218-4186-4102-BA04-9C68E2770E2E}"/>
    <dgm:cxn modelId="{09541EBD-9421-4674-80A0-A1504CC58AA8}" type="presOf" srcId="{4EE4A724-BEF6-4668-BB49-AC679A6E339C}" destId="{DC48CE0A-AAC0-44D5-A294-4357155E5A62}" srcOrd="0" destOrd="0" presId="urn:microsoft.com/office/officeart/2005/8/layout/radial1"/>
    <dgm:cxn modelId="{AA750E08-FE11-4F18-87A5-3DDDD284F8E8}" srcId="{F0333A68-DDB4-4F97-ADE0-CEB46FDA7132}" destId="{79D14929-08F5-476B-8CE1-7E1344FA400F}" srcOrd="4" destOrd="0" parTransId="{1FFEA26F-198E-43EC-B3CE-E7160EFACE35}" sibTransId="{FD9782FA-A0CF-4E24-AE53-38B12BCD769C}"/>
    <dgm:cxn modelId="{93FED9A3-131A-451A-B37B-5605DBE5B793}" type="presOf" srcId="{96EE636B-3C4B-41EE-903B-FAA0E6CB61CB}" destId="{D662F349-390D-463A-A4A6-D8FC2ED02362}" srcOrd="0" destOrd="0" presId="urn:microsoft.com/office/officeart/2005/8/layout/radial1"/>
    <dgm:cxn modelId="{D233DA46-4C01-4064-AB9B-184781085937}" srcId="{F0333A68-DDB4-4F97-ADE0-CEB46FDA7132}" destId="{AE8F159F-F62B-48A2-B7B9-5A9FE0DCD088}" srcOrd="3" destOrd="0" parTransId="{C1452527-917A-4A10-8D99-3FD418CE389B}" sibTransId="{8AADF859-C95A-4DE5-BE57-B8054E9581CB}"/>
    <dgm:cxn modelId="{6F07DA70-594D-4BA3-99B8-BFDD51198C1E}" type="presOf" srcId="{E7F5C9D5-65D8-4D9D-954E-2953187F751E}" destId="{BEAE9AC8-2959-4798-95E0-FFF9A474338B}" srcOrd="1" destOrd="0" presId="urn:microsoft.com/office/officeart/2005/8/layout/radial1"/>
    <dgm:cxn modelId="{646B90B8-D207-4175-B0A3-217A4BE2D034}" type="presOf" srcId="{183BED58-0237-4571-9287-BA39A2B0A75D}" destId="{14E0B2CB-8D19-4863-B7A7-CB212425B1EC}" srcOrd="0" destOrd="0" presId="urn:microsoft.com/office/officeart/2005/8/layout/radial1"/>
    <dgm:cxn modelId="{FCB214A9-A8E1-4420-8256-21A72E67C07C}" type="presOf" srcId="{96EE636B-3C4B-41EE-903B-FAA0E6CB61CB}" destId="{2CA3E633-1DAF-4E2C-B87C-8CE6CE2C109B}" srcOrd="1" destOrd="0" presId="urn:microsoft.com/office/officeart/2005/8/layout/radial1"/>
    <dgm:cxn modelId="{E0AD0AA3-C870-45CD-B590-6C834AFD6167}" type="presOf" srcId="{3B085B40-68F5-4CDE-8B9E-4D6A60095573}" destId="{07FFA091-891E-408B-AAF5-10C1E6375DA3}" srcOrd="0" destOrd="0" presId="urn:microsoft.com/office/officeart/2005/8/layout/radial1"/>
    <dgm:cxn modelId="{D130DF4A-F1EB-4955-8E71-908562F1FAE7}" type="presOf" srcId="{210CF316-EB9E-434C-A4FB-F3BC0C327F8B}" destId="{E858A813-C113-4BA0-8AFA-0B242E17EEB6}" srcOrd="1" destOrd="0" presId="urn:microsoft.com/office/officeart/2005/8/layout/radial1"/>
    <dgm:cxn modelId="{6AB1A793-04B8-4C77-AEAB-05B8C282E241}" srcId="{F0333A68-DDB4-4F97-ADE0-CEB46FDA7132}" destId="{7CD31E02-917F-4CF3-AFA4-4A8F033E3E89}" srcOrd="7" destOrd="0" parTransId="{C5A10949-9188-4DA5-A1BE-D989E7B59FDE}" sibTransId="{750323B9-3271-4443-9AC5-7FE2E9740957}"/>
    <dgm:cxn modelId="{A4F4B4D2-C596-4D5A-9FB8-B822497DE353}" type="presOf" srcId="{3EB5EC29-C794-4BAA-914A-7B7E0AEA3C75}" destId="{EDE40316-C578-46B6-9022-E9A62D0C627D}" srcOrd="0" destOrd="0" presId="urn:microsoft.com/office/officeart/2005/8/layout/radial1"/>
    <dgm:cxn modelId="{CE9FEFA3-9860-4598-A7F1-9A45A628F546}" type="presOf" srcId="{3EB5EC29-C794-4BAA-914A-7B7E0AEA3C75}" destId="{0F20A315-8E91-46D7-9572-1C210772D4F1}" srcOrd="1" destOrd="0" presId="urn:microsoft.com/office/officeart/2005/8/layout/radial1"/>
    <dgm:cxn modelId="{394F79D9-A52F-414B-ADB4-17D065433653}" type="presOf" srcId="{DEFE1138-1881-47EC-9751-66A412957E16}" destId="{1DDDB6C2-88DF-4526-A083-DB4A143DE505}" srcOrd="0" destOrd="0" presId="urn:microsoft.com/office/officeart/2005/8/layout/radial1"/>
    <dgm:cxn modelId="{20C41D65-BA7F-47D5-B2F2-F20312D673C4}" type="presOf" srcId="{1FFEA26F-198E-43EC-B3CE-E7160EFACE35}" destId="{4B5A96FA-4DC3-4FB9-9B94-16AC549B29C1}" srcOrd="0" destOrd="0" presId="urn:microsoft.com/office/officeart/2005/8/layout/radial1"/>
    <dgm:cxn modelId="{28D9CFE5-854A-46BD-8DAF-9A04CB2F2F63}" type="presOf" srcId="{B21418BE-EDD0-4937-AA5A-CD4E607591A8}" destId="{0F345783-4F3E-41BD-B348-B18F4A3773D4}" srcOrd="1" destOrd="0" presId="urn:microsoft.com/office/officeart/2005/8/layout/radial1"/>
    <dgm:cxn modelId="{3A6FC324-EEA8-40C7-9ED2-710F2D7A1768}" type="presOf" srcId="{79D14929-08F5-476B-8CE1-7E1344FA400F}" destId="{A0CA5FA3-AD5F-414A-BC6E-569D69895ECC}" srcOrd="0" destOrd="0" presId="urn:microsoft.com/office/officeart/2005/8/layout/radial1"/>
    <dgm:cxn modelId="{17805B99-3D2B-4868-B4F0-8310F44C5E86}" type="presOf" srcId="{0BB90F8F-35CA-4F43-86C4-A111E96BC496}" destId="{F55B245D-D0F3-4BEE-9FA6-C84FBB0F0477}" srcOrd="0" destOrd="0" presId="urn:microsoft.com/office/officeart/2005/8/layout/radial1"/>
    <dgm:cxn modelId="{6B55558F-57FE-4D1E-9901-227529101385}" type="presOf" srcId="{C5A10949-9188-4DA5-A1BE-D989E7B59FDE}" destId="{A83ADB62-9C13-4DC3-BE78-7124D1AAC4A0}" srcOrd="1" destOrd="0" presId="urn:microsoft.com/office/officeart/2005/8/layout/radial1"/>
    <dgm:cxn modelId="{143FA56F-B719-4B42-9214-1776626EAEB7}" type="presParOf" srcId="{1DDDB6C2-88DF-4526-A083-DB4A143DE505}" destId="{11570E4A-EC6A-4D69-ADAB-1F8AB286A9FC}" srcOrd="0" destOrd="0" presId="urn:microsoft.com/office/officeart/2005/8/layout/radial1"/>
    <dgm:cxn modelId="{22254B40-BC17-4A3F-A3E0-F298F2E658B9}" type="presParOf" srcId="{1DDDB6C2-88DF-4526-A083-DB4A143DE505}" destId="{BBFB8779-E289-4DFE-B49C-45F7DC35D99B}" srcOrd="1" destOrd="0" presId="urn:microsoft.com/office/officeart/2005/8/layout/radial1"/>
    <dgm:cxn modelId="{B32F6AD5-E6FE-4D4E-9771-7A77B44E06F5}" type="presParOf" srcId="{BBFB8779-E289-4DFE-B49C-45F7DC35D99B}" destId="{A5CF6F82-B1C7-4570-9E0F-AE3A0BCADD07}" srcOrd="0" destOrd="0" presId="urn:microsoft.com/office/officeart/2005/8/layout/radial1"/>
    <dgm:cxn modelId="{2E8125BE-AAC0-41B2-811B-B557031FEA36}" type="presParOf" srcId="{1DDDB6C2-88DF-4526-A083-DB4A143DE505}" destId="{14E0B2CB-8D19-4863-B7A7-CB212425B1EC}" srcOrd="2" destOrd="0" presId="urn:microsoft.com/office/officeart/2005/8/layout/radial1"/>
    <dgm:cxn modelId="{4933BBD0-51A5-4827-A3C6-5905571E005F}" type="presParOf" srcId="{1DDDB6C2-88DF-4526-A083-DB4A143DE505}" destId="{D662F349-390D-463A-A4A6-D8FC2ED02362}" srcOrd="3" destOrd="0" presId="urn:microsoft.com/office/officeart/2005/8/layout/radial1"/>
    <dgm:cxn modelId="{2A6CB641-98AB-4388-90F6-92B9A34AD5A7}" type="presParOf" srcId="{D662F349-390D-463A-A4A6-D8FC2ED02362}" destId="{2CA3E633-1DAF-4E2C-B87C-8CE6CE2C109B}" srcOrd="0" destOrd="0" presId="urn:microsoft.com/office/officeart/2005/8/layout/radial1"/>
    <dgm:cxn modelId="{B2924D40-99BC-4BCB-BCDE-392B917FD728}" type="presParOf" srcId="{1DDDB6C2-88DF-4526-A083-DB4A143DE505}" destId="{69373178-0A1D-404A-95F0-A0C3E41F9D3B}" srcOrd="4" destOrd="0" presId="urn:microsoft.com/office/officeart/2005/8/layout/radial1"/>
    <dgm:cxn modelId="{F463FF23-376B-4FBB-BC4E-6C12317A8FD3}" type="presParOf" srcId="{1DDDB6C2-88DF-4526-A083-DB4A143DE505}" destId="{C2882F77-C518-475F-9BB7-30AB2A5B95FB}" srcOrd="5" destOrd="0" presId="urn:microsoft.com/office/officeart/2005/8/layout/radial1"/>
    <dgm:cxn modelId="{B2589BA5-2721-499C-8433-22BBE2D6C09B}" type="presParOf" srcId="{C2882F77-C518-475F-9BB7-30AB2A5B95FB}" destId="{0F345783-4F3E-41BD-B348-B18F4A3773D4}" srcOrd="0" destOrd="0" presId="urn:microsoft.com/office/officeart/2005/8/layout/radial1"/>
    <dgm:cxn modelId="{A7CE34C6-520E-4B9D-89EB-E2460D15AE3E}" type="presParOf" srcId="{1DDDB6C2-88DF-4526-A083-DB4A143DE505}" destId="{B66D6495-9100-447E-AA9E-950F950D138A}" srcOrd="6" destOrd="0" presId="urn:microsoft.com/office/officeart/2005/8/layout/radial1"/>
    <dgm:cxn modelId="{138ED237-33B6-45AB-B60B-8187967F23E2}" type="presParOf" srcId="{1DDDB6C2-88DF-4526-A083-DB4A143DE505}" destId="{9E1D812F-20A1-4E8B-AD96-F4972691CE53}" srcOrd="7" destOrd="0" presId="urn:microsoft.com/office/officeart/2005/8/layout/radial1"/>
    <dgm:cxn modelId="{317BBA16-1678-478F-A36A-4D8AF2F67BB0}" type="presParOf" srcId="{9E1D812F-20A1-4E8B-AD96-F4972691CE53}" destId="{16E3865B-BE47-4AC6-979E-19108FE7322F}" srcOrd="0" destOrd="0" presId="urn:microsoft.com/office/officeart/2005/8/layout/radial1"/>
    <dgm:cxn modelId="{5736349F-3094-4FC0-98C5-3C9254D5F01F}" type="presParOf" srcId="{1DDDB6C2-88DF-4526-A083-DB4A143DE505}" destId="{131F11D3-F2FF-455B-9BD3-AE23C3FA09E0}" srcOrd="8" destOrd="0" presId="urn:microsoft.com/office/officeart/2005/8/layout/radial1"/>
    <dgm:cxn modelId="{E5FEA7FD-C003-41A4-9FDF-4F6ADAF722A4}" type="presParOf" srcId="{1DDDB6C2-88DF-4526-A083-DB4A143DE505}" destId="{4B5A96FA-4DC3-4FB9-9B94-16AC549B29C1}" srcOrd="9" destOrd="0" presId="urn:microsoft.com/office/officeart/2005/8/layout/radial1"/>
    <dgm:cxn modelId="{DA60A21E-2F69-4266-942F-FD70D002E48F}" type="presParOf" srcId="{4B5A96FA-4DC3-4FB9-9B94-16AC549B29C1}" destId="{5BD28906-866B-46BE-9945-8D97E6658652}" srcOrd="0" destOrd="0" presId="urn:microsoft.com/office/officeart/2005/8/layout/radial1"/>
    <dgm:cxn modelId="{6A0E38DC-FAC2-4EC8-ABFA-56B70C30E5FC}" type="presParOf" srcId="{1DDDB6C2-88DF-4526-A083-DB4A143DE505}" destId="{A0CA5FA3-AD5F-414A-BC6E-569D69895ECC}" srcOrd="10" destOrd="0" presId="urn:microsoft.com/office/officeart/2005/8/layout/radial1"/>
    <dgm:cxn modelId="{F70F61DA-A089-4A70-94D5-DF8E5E8E9EF1}" type="presParOf" srcId="{1DDDB6C2-88DF-4526-A083-DB4A143DE505}" destId="{05F0ABD4-7677-429C-9079-61AFA5718953}" srcOrd="11" destOrd="0" presId="urn:microsoft.com/office/officeart/2005/8/layout/radial1"/>
    <dgm:cxn modelId="{20C9535A-CE98-420A-998F-F7A330688D6B}" type="presParOf" srcId="{05F0ABD4-7677-429C-9079-61AFA5718953}" destId="{E858A813-C113-4BA0-8AFA-0B242E17EEB6}" srcOrd="0" destOrd="0" presId="urn:microsoft.com/office/officeart/2005/8/layout/radial1"/>
    <dgm:cxn modelId="{15502B61-B8AA-42C6-BB9A-DC331A2E953F}" type="presParOf" srcId="{1DDDB6C2-88DF-4526-A083-DB4A143DE505}" destId="{0551BF54-0C4B-4931-B62E-EDB60E37FF7A}" srcOrd="12" destOrd="0" presId="urn:microsoft.com/office/officeart/2005/8/layout/radial1"/>
    <dgm:cxn modelId="{5885D79C-BA17-426E-9AF6-C6EB8676E392}" type="presParOf" srcId="{1DDDB6C2-88DF-4526-A083-DB4A143DE505}" destId="{94B321A4-ABBB-4743-80CB-7A09AB773860}" srcOrd="13" destOrd="0" presId="urn:microsoft.com/office/officeart/2005/8/layout/radial1"/>
    <dgm:cxn modelId="{632CF06D-1F17-482D-9DB2-EBD2161DC28B}" type="presParOf" srcId="{94B321A4-ABBB-4743-80CB-7A09AB773860}" destId="{3F2CEC76-9D2A-4BA6-8E23-D9DA67C9DC8F}" srcOrd="0" destOrd="0" presId="urn:microsoft.com/office/officeart/2005/8/layout/radial1"/>
    <dgm:cxn modelId="{206CD2B8-69E1-48DC-9E6E-884F3DD63643}" type="presParOf" srcId="{1DDDB6C2-88DF-4526-A083-DB4A143DE505}" destId="{7A23CF85-2636-48C9-BE58-E95242CB42C4}" srcOrd="14" destOrd="0" presId="urn:microsoft.com/office/officeart/2005/8/layout/radial1"/>
    <dgm:cxn modelId="{5EC4BC77-3316-4DE5-A7D1-D5DC20A70FD2}" type="presParOf" srcId="{1DDDB6C2-88DF-4526-A083-DB4A143DE505}" destId="{04C96092-2CA2-4453-9C63-78E667F4B9BC}" srcOrd="15" destOrd="0" presId="urn:microsoft.com/office/officeart/2005/8/layout/radial1"/>
    <dgm:cxn modelId="{1475B95C-8580-438D-8CCF-FD3225A2F923}" type="presParOf" srcId="{04C96092-2CA2-4453-9C63-78E667F4B9BC}" destId="{A83ADB62-9C13-4DC3-BE78-7124D1AAC4A0}" srcOrd="0" destOrd="0" presId="urn:microsoft.com/office/officeart/2005/8/layout/radial1"/>
    <dgm:cxn modelId="{2AD43DD3-DE21-4A4C-A21A-2E0C1852D45D}" type="presParOf" srcId="{1DDDB6C2-88DF-4526-A083-DB4A143DE505}" destId="{D3D083C2-BA62-48E3-90EF-FABE764FE708}" srcOrd="16" destOrd="0" presId="urn:microsoft.com/office/officeart/2005/8/layout/radial1"/>
    <dgm:cxn modelId="{445F9C55-2B23-433D-AA23-8A16DC53F489}" type="presParOf" srcId="{1DDDB6C2-88DF-4526-A083-DB4A143DE505}" destId="{97583747-5EA5-429F-9877-2239EA2EFC8B}" srcOrd="17" destOrd="0" presId="urn:microsoft.com/office/officeart/2005/8/layout/radial1"/>
    <dgm:cxn modelId="{1169F490-7777-4FD1-85C4-3A648B3FE571}" type="presParOf" srcId="{97583747-5EA5-429F-9877-2239EA2EFC8B}" destId="{62298A4D-699C-40F9-ACB6-F7575573E21C}" srcOrd="0" destOrd="0" presId="urn:microsoft.com/office/officeart/2005/8/layout/radial1"/>
    <dgm:cxn modelId="{49A5FC3F-DE3F-4828-B1E3-996C0CC9BA34}" type="presParOf" srcId="{1DDDB6C2-88DF-4526-A083-DB4A143DE505}" destId="{828CF3AF-AFA3-4582-B949-9B85DF0D2A60}" srcOrd="18" destOrd="0" presId="urn:microsoft.com/office/officeart/2005/8/layout/radial1"/>
    <dgm:cxn modelId="{F0387058-3DBD-4F78-B4FE-7FFAEA8D5A4D}" type="presParOf" srcId="{1DDDB6C2-88DF-4526-A083-DB4A143DE505}" destId="{632D64C5-ABB4-454B-AA8A-44F098FC0F8E}" srcOrd="19" destOrd="0" presId="urn:microsoft.com/office/officeart/2005/8/layout/radial1"/>
    <dgm:cxn modelId="{2B50A282-02DC-4608-857E-0D5B028C7393}" type="presParOf" srcId="{632D64C5-ABB4-454B-AA8A-44F098FC0F8E}" destId="{BEAE9AC8-2959-4798-95E0-FFF9A474338B}" srcOrd="0" destOrd="0" presId="urn:microsoft.com/office/officeart/2005/8/layout/radial1"/>
    <dgm:cxn modelId="{D7235C81-DC3D-4BBF-8990-1F3773598CB2}" type="presParOf" srcId="{1DDDB6C2-88DF-4526-A083-DB4A143DE505}" destId="{67C3CD1F-5375-4B33-98C1-E1EFEAFC7D4D}" srcOrd="20" destOrd="0" presId="urn:microsoft.com/office/officeart/2005/8/layout/radial1"/>
    <dgm:cxn modelId="{8BAE158D-ED9F-4D3D-BA5D-671B80527A97}" type="presParOf" srcId="{1DDDB6C2-88DF-4526-A083-DB4A143DE505}" destId="{F55B245D-D0F3-4BEE-9FA6-C84FBB0F0477}" srcOrd="21" destOrd="0" presId="urn:microsoft.com/office/officeart/2005/8/layout/radial1"/>
    <dgm:cxn modelId="{7A149357-5A04-4F48-824A-4BC2B7A20AA0}" type="presParOf" srcId="{F55B245D-D0F3-4BEE-9FA6-C84FBB0F0477}" destId="{F9DE22AC-2046-4B23-95BC-EEDCBE527443}" srcOrd="0" destOrd="0" presId="urn:microsoft.com/office/officeart/2005/8/layout/radial1"/>
    <dgm:cxn modelId="{0AE24556-F552-4C53-ACDD-44BEE5B3349A}" type="presParOf" srcId="{1DDDB6C2-88DF-4526-A083-DB4A143DE505}" destId="{7C1323B1-47FB-4936-A8B2-AE91B97BD128}" srcOrd="22" destOrd="0" presId="urn:microsoft.com/office/officeart/2005/8/layout/radial1"/>
    <dgm:cxn modelId="{B1436FF3-FC4A-4000-8A24-60935CF86DBD}" type="presParOf" srcId="{1DDDB6C2-88DF-4526-A083-DB4A143DE505}" destId="{EDE40316-C578-46B6-9022-E9A62D0C627D}" srcOrd="23" destOrd="0" presId="urn:microsoft.com/office/officeart/2005/8/layout/radial1"/>
    <dgm:cxn modelId="{C86CF70F-F66D-4F61-8C44-198E7D701723}" type="presParOf" srcId="{EDE40316-C578-46B6-9022-E9A62D0C627D}" destId="{0F20A315-8E91-46D7-9572-1C210772D4F1}" srcOrd="0" destOrd="0" presId="urn:microsoft.com/office/officeart/2005/8/layout/radial1"/>
    <dgm:cxn modelId="{B566630C-21E6-4BC1-B7E0-E10E0173DBC3}" type="presParOf" srcId="{1DDDB6C2-88DF-4526-A083-DB4A143DE505}" destId="{DC48CE0A-AAC0-44D5-A294-4357155E5A62}" srcOrd="24" destOrd="0" presId="urn:microsoft.com/office/officeart/2005/8/layout/radial1"/>
    <dgm:cxn modelId="{239C9B45-629F-4A9A-866A-0E208807D7D8}" type="presParOf" srcId="{1DDDB6C2-88DF-4526-A083-DB4A143DE505}" destId="{DDC0D28D-B6F3-4EA1-A28F-9D7583F93CDF}" srcOrd="25" destOrd="0" presId="urn:microsoft.com/office/officeart/2005/8/layout/radial1"/>
    <dgm:cxn modelId="{7DA64279-F7DC-4174-A689-67288A1D6FEC}" type="presParOf" srcId="{DDC0D28D-B6F3-4EA1-A28F-9D7583F93CDF}" destId="{09FEEAAC-F63D-4A17-B11F-8C1D1A643344}" srcOrd="0" destOrd="0" presId="urn:microsoft.com/office/officeart/2005/8/layout/radial1"/>
    <dgm:cxn modelId="{F1F6F921-F9B8-43F8-B071-53DC9CF3147E}" type="presParOf" srcId="{1DDDB6C2-88DF-4526-A083-DB4A143DE505}" destId="{07FFA091-891E-408B-AAF5-10C1E6375DA3}" srcOrd="26" destOrd="0" presId="urn:microsoft.com/office/officeart/2005/8/layout/radial1"/>
    <dgm:cxn modelId="{A0037959-7B25-4B4C-9059-D1592AAF9F01}" type="presParOf" srcId="{1DDDB6C2-88DF-4526-A083-DB4A143DE505}" destId="{8124B91B-F9A0-4979-BA09-3D45671A94DA}" srcOrd="27" destOrd="0" presId="urn:microsoft.com/office/officeart/2005/8/layout/radial1"/>
    <dgm:cxn modelId="{3102878E-86F2-423C-ADB4-E808A457B5E1}" type="presParOf" srcId="{8124B91B-F9A0-4979-BA09-3D45671A94DA}" destId="{CC70840B-1AB2-4A65-AEAB-8DB310A22E50}" srcOrd="0" destOrd="0" presId="urn:microsoft.com/office/officeart/2005/8/layout/radial1"/>
    <dgm:cxn modelId="{E7AFE81B-4DE9-4315-97E1-342D4360D2BB}" type="presParOf" srcId="{1DDDB6C2-88DF-4526-A083-DB4A143DE505}" destId="{FA09FB66-B2CA-4A9B-8862-328AD6B17537}" srcOrd="28" destOrd="0" presId="urn:microsoft.com/office/officeart/2005/8/layout/radial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47292-C809-45BF-9277-C462CDEB5080}">
      <dsp:nvSpPr>
        <dsp:cNvPr id="0" name=""/>
        <dsp:cNvSpPr/>
      </dsp:nvSpPr>
      <dsp:spPr>
        <a:xfrm>
          <a:off x="3114915" y="151660"/>
          <a:ext cx="1441074" cy="936698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Times New Roman" pitchFamily="18" charset="0"/>
              <a:cs typeface="Times New Roman" pitchFamily="18" charset="0"/>
            </a:rPr>
            <a:t>İsrafı Önlemek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60641" y="197386"/>
        <a:ext cx="1349622" cy="845246"/>
      </dsp:txXfrm>
    </dsp:sp>
    <dsp:sp modelId="{EDE80B78-667F-4FBB-A452-65ECFB6EE4F3}">
      <dsp:nvSpPr>
        <dsp:cNvPr id="0" name=""/>
        <dsp:cNvSpPr/>
      </dsp:nvSpPr>
      <dsp:spPr>
        <a:xfrm>
          <a:off x="2075040" y="629032"/>
          <a:ext cx="3740720" cy="3740720"/>
        </a:xfrm>
        <a:custGeom>
          <a:avLst/>
          <a:gdLst/>
          <a:ahLst/>
          <a:cxnLst/>
          <a:rect l="0" t="0" r="0" b="0"/>
          <a:pathLst>
            <a:path>
              <a:moveTo>
                <a:pt x="2493366" y="106809"/>
              </a:moveTo>
              <a:arcTo wR="1870360" hR="1870360" stAng="17367402" swAng="242189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C339B-6000-421E-81F7-1425116C104F}">
      <dsp:nvSpPr>
        <dsp:cNvPr id="0" name=""/>
        <dsp:cNvSpPr/>
      </dsp:nvSpPr>
      <dsp:spPr>
        <a:xfrm>
          <a:off x="4996061" y="1570564"/>
          <a:ext cx="1441074" cy="936698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Times New Roman" pitchFamily="18" charset="0"/>
              <a:cs typeface="Times New Roman" pitchFamily="18" charset="0"/>
            </a:rPr>
            <a:t>Doğal Kaynakları verimli kullanmak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41787" y="1616290"/>
        <a:ext cx="1349622" cy="845246"/>
      </dsp:txXfrm>
    </dsp:sp>
    <dsp:sp modelId="{CD122A53-8558-4591-B6E1-E29D0AA97B93}">
      <dsp:nvSpPr>
        <dsp:cNvPr id="0" name=""/>
        <dsp:cNvSpPr/>
      </dsp:nvSpPr>
      <dsp:spPr>
        <a:xfrm>
          <a:off x="1999603" y="780241"/>
          <a:ext cx="3740720" cy="3740720"/>
        </a:xfrm>
        <a:custGeom>
          <a:avLst/>
          <a:gdLst/>
          <a:ahLst/>
          <a:cxnLst/>
          <a:rect l="0" t="0" r="0" b="0"/>
          <a:pathLst>
            <a:path>
              <a:moveTo>
                <a:pt x="3735910" y="1736309"/>
              </a:moveTo>
              <a:arcTo wR="1870360" hR="1870360" stAng="21353402" swAng="169590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1F02DF-95E6-4C27-94F1-37EB6DE0C7B3}">
      <dsp:nvSpPr>
        <dsp:cNvPr id="0" name=""/>
        <dsp:cNvSpPr/>
      </dsp:nvSpPr>
      <dsp:spPr>
        <a:xfrm>
          <a:off x="4417398" y="3424456"/>
          <a:ext cx="1441074" cy="936698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Times New Roman" pitchFamily="18" charset="0"/>
              <a:cs typeface="Times New Roman" pitchFamily="18" charset="0"/>
            </a:rPr>
            <a:t>Atık miktarını azaltmak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63124" y="3470182"/>
        <a:ext cx="1349622" cy="845246"/>
      </dsp:txXfrm>
    </dsp:sp>
    <dsp:sp modelId="{2688C9D5-F0A3-4637-8DF2-77A4D81E3AE6}">
      <dsp:nvSpPr>
        <dsp:cNvPr id="0" name=""/>
        <dsp:cNvSpPr/>
      </dsp:nvSpPr>
      <dsp:spPr>
        <a:xfrm>
          <a:off x="2037427" y="573568"/>
          <a:ext cx="3740720" cy="3740720"/>
        </a:xfrm>
        <a:custGeom>
          <a:avLst/>
          <a:gdLst/>
          <a:ahLst/>
          <a:cxnLst/>
          <a:rect l="0" t="0" r="0" b="0"/>
          <a:pathLst>
            <a:path>
              <a:moveTo>
                <a:pt x="2370272" y="3672673"/>
              </a:moveTo>
              <a:arcTo wR="1870360" hR="1870360" stAng="4469846" swAng="183736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AE65D-670E-48CD-95C1-7C052853794C}">
      <dsp:nvSpPr>
        <dsp:cNvPr id="0" name=""/>
        <dsp:cNvSpPr/>
      </dsp:nvSpPr>
      <dsp:spPr>
        <a:xfrm>
          <a:off x="1969123" y="3406173"/>
          <a:ext cx="1441074" cy="936698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Times New Roman" pitchFamily="18" charset="0"/>
              <a:cs typeface="Times New Roman" pitchFamily="18" charset="0"/>
            </a:rPr>
            <a:t>Atıkları  kaynağında ayrıştırmak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14849" y="3451899"/>
        <a:ext cx="1349622" cy="845246"/>
      </dsp:txXfrm>
    </dsp:sp>
    <dsp:sp modelId="{F69E1D1E-A6A9-4681-B450-A923C97C64CD}">
      <dsp:nvSpPr>
        <dsp:cNvPr id="0" name=""/>
        <dsp:cNvSpPr/>
      </dsp:nvSpPr>
      <dsp:spPr>
        <a:xfrm>
          <a:off x="2054053" y="658747"/>
          <a:ext cx="3740720" cy="3740720"/>
        </a:xfrm>
        <a:custGeom>
          <a:avLst/>
          <a:gdLst/>
          <a:ahLst/>
          <a:cxnLst/>
          <a:rect l="0" t="0" r="0" b="0"/>
          <a:pathLst>
            <a:path>
              <a:moveTo>
                <a:pt x="214921" y="2740860"/>
              </a:moveTo>
              <a:arcTo wR="1870360" hR="1870360" stAng="9135761" swAng="134675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FB65C2-F319-44CE-8085-B2913E82FD8E}">
      <dsp:nvSpPr>
        <dsp:cNvPr id="0" name=""/>
        <dsp:cNvSpPr/>
      </dsp:nvSpPr>
      <dsp:spPr>
        <a:xfrm>
          <a:off x="1221880" y="1556390"/>
          <a:ext cx="1638486" cy="1137807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Times New Roman" pitchFamily="18" charset="0"/>
              <a:cs typeface="Times New Roman" pitchFamily="18" charset="0"/>
            </a:rPr>
            <a:t>Atıkları geri kazanarak ekonomiye katma değer sağlamak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77423" y="1611933"/>
        <a:ext cx="1527400" cy="1026721"/>
      </dsp:txXfrm>
    </dsp:sp>
    <dsp:sp modelId="{9B22D30E-3B02-480E-BC8F-23AD28DF2383}">
      <dsp:nvSpPr>
        <dsp:cNvPr id="0" name=""/>
        <dsp:cNvSpPr/>
      </dsp:nvSpPr>
      <dsp:spPr>
        <a:xfrm>
          <a:off x="1893109" y="709749"/>
          <a:ext cx="3740720" cy="3740720"/>
        </a:xfrm>
        <a:custGeom>
          <a:avLst/>
          <a:gdLst/>
          <a:ahLst/>
          <a:cxnLst/>
          <a:rect l="0" t="0" r="0" b="0"/>
          <a:pathLst>
            <a:path>
              <a:moveTo>
                <a:pt x="311481" y="836849"/>
              </a:moveTo>
              <a:arcTo wR="1870360" hR="1870360" stAng="12812622" swAng="2148499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DEC7A-64DF-4071-99F1-44CE432FA7C6}">
      <dsp:nvSpPr>
        <dsp:cNvPr id="0" name=""/>
        <dsp:cNvSpPr/>
      </dsp:nvSpPr>
      <dsp:spPr>
        <a:xfrm>
          <a:off x="1992594" y="3198"/>
          <a:ext cx="1458787" cy="229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Times New Roman" pitchFamily="18" charset="0"/>
              <a:cs typeface="Times New Roman" pitchFamily="18" charset="0"/>
            </a:rPr>
            <a:t>Atık Türleri</a:t>
          </a:r>
          <a:endParaRPr lang="tr-TR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99315" y="9919"/>
        <a:ext cx="1445345" cy="216024"/>
      </dsp:txXfrm>
    </dsp:sp>
    <dsp:sp modelId="{D4587987-B60D-4B12-932F-5C8B45C69052}">
      <dsp:nvSpPr>
        <dsp:cNvPr id="0" name=""/>
        <dsp:cNvSpPr/>
      </dsp:nvSpPr>
      <dsp:spPr>
        <a:xfrm>
          <a:off x="2138473" y="232664"/>
          <a:ext cx="145881" cy="313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559"/>
              </a:lnTo>
              <a:lnTo>
                <a:pt x="145881" y="31355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DC269C-3E56-4AA8-9F9B-1FA87764283A}">
      <dsp:nvSpPr>
        <dsp:cNvPr id="0" name=""/>
        <dsp:cNvSpPr/>
      </dsp:nvSpPr>
      <dsp:spPr>
        <a:xfrm>
          <a:off x="2284354" y="391703"/>
          <a:ext cx="3585844" cy="3090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imes New Roman" pitchFamily="18" charset="0"/>
              <a:cs typeface="Times New Roman" pitchFamily="18" charset="0"/>
            </a:rPr>
            <a:t>Cam Atıklar</a:t>
          </a:r>
        </a:p>
      </dsp:txBody>
      <dsp:txXfrm>
        <a:off x="2293406" y="400755"/>
        <a:ext cx="3567740" cy="290938"/>
      </dsp:txXfrm>
    </dsp:sp>
    <dsp:sp modelId="{EFA5AD96-C911-4E32-8755-4D742F802001}">
      <dsp:nvSpPr>
        <dsp:cNvPr id="0" name=""/>
        <dsp:cNvSpPr/>
      </dsp:nvSpPr>
      <dsp:spPr>
        <a:xfrm>
          <a:off x="2138473" y="232664"/>
          <a:ext cx="145881" cy="781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1640"/>
              </a:lnTo>
              <a:lnTo>
                <a:pt x="145881" y="78164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F345B-475F-4632-BC9E-565707A6DA19}">
      <dsp:nvSpPr>
        <dsp:cNvPr id="0" name=""/>
        <dsp:cNvSpPr/>
      </dsp:nvSpPr>
      <dsp:spPr>
        <a:xfrm>
          <a:off x="2284354" y="859784"/>
          <a:ext cx="3585844" cy="3090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241735"/>
              <a:satOff val="4976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imes New Roman" pitchFamily="18" charset="0"/>
              <a:cs typeface="Times New Roman" pitchFamily="18" charset="0"/>
            </a:rPr>
            <a:t>Plastik Atıklar</a:t>
          </a:r>
        </a:p>
      </dsp:txBody>
      <dsp:txXfrm>
        <a:off x="2293406" y="868836"/>
        <a:ext cx="3567740" cy="290938"/>
      </dsp:txXfrm>
    </dsp:sp>
    <dsp:sp modelId="{DD42F5A5-83A7-45F9-87C1-54A27875103B}">
      <dsp:nvSpPr>
        <dsp:cNvPr id="0" name=""/>
        <dsp:cNvSpPr/>
      </dsp:nvSpPr>
      <dsp:spPr>
        <a:xfrm>
          <a:off x="2138473" y="232664"/>
          <a:ext cx="145881" cy="1249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9721"/>
              </a:lnTo>
              <a:lnTo>
                <a:pt x="145881" y="12497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C31B96-9016-46C9-93B9-3A1F1C413B35}">
      <dsp:nvSpPr>
        <dsp:cNvPr id="0" name=""/>
        <dsp:cNvSpPr/>
      </dsp:nvSpPr>
      <dsp:spPr>
        <a:xfrm>
          <a:off x="2284354" y="1327865"/>
          <a:ext cx="3585844" cy="3090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imes New Roman" pitchFamily="18" charset="0"/>
              <a:cs typeface="Times New Roman" pitchFamily="18" charset="0"/>
            </a:rPr>
            <a:t>Organik Atıklar</a:t>
          </a:r>
        </a:p>
      </dsp:txBody>
      <dsp:txXfrm>
        <a:off x="2293406" y="1336917"/>
        <a:ext cx="3567740" cy="290938"/>
      </dsp:txXfrm>
    </dsp:sp>
    <dsp:sp modelId="{D11832C0-7C94-4C4F-A015-DE223CD371C3}">
      <dsp:nvSpPr>
        <dsp:cNvPr id="0" name=""/>
        <dsp:cNvSpPr/>
      </dsp:nvSpPr>
      <dsp:spPr>
        <a:xfrm>
          <a:off x="2138473" y="232664"/>
          <a:ext cx="145881" cy="1717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7802"/>
              </a:lnTo>
              <a:lnTo>
                <a:pt x="145881" y="171780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407BD6-F799-4771-BDDC-BD27E5AC4C05}">
      <dsp:nvSpPr>
        <dsp:cNvPr id="0" name=""/>
        <dsp:cNvSpPr/>
      </dsp:nvSpPr>
      <dsp:spPr>
        <a:xfrm>
          <a:off x="2284354" y="1795946"/>
          <a:ext cx="3585844" cy="3090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725204"/>
              <a:satOff val="14929"/>
              <a:lumOff val="32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imes New Roman" pitchFamily="18" charset="0"/>
              <a:cs typeface="Times New Roman" pitchFamily="18" charset="0"/>
            </a:rPr>
            <a:t>Kağıt Atıklar</a:t>
          </a:r>
        </a:p>
      </dsp:txBody>
      <dsp:txXfrm>
        <a:off x="2293406" y="1804998"/>
        <a:ext cx="3567740" cy="290938"/>
      </dsp:txXfrm>
    </dsp:sp>
    <dsp:sp modelId="{CABE5C38-F685-4E8D-86A2-007DB1AEF9E5}">
      <dsp:nvSpPr>
        <dsp:cNvPr id="0" name=""/>
        <dsp:cNvSpPr/>
      </dsp:nvSpPr>
      <dsp:spPr>
        <a:xfrm>
          <a:off x="2138473" y="232664"/>
          <a:ext cx="145881" cy="2185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5884"/>
              </a:lnTo>
              <a:lnTo>
                <a:pt x="145881" y="218588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98D78-26BD-4ED9-9B4D-BCF47A854DF1}">
      <dsp:nvSpPr>
        <dsp:cNvPr id="0" name=""/>
        <dsp:cNvSpPr/>
      </dsp:nvSpPr>
      <dsp:spPr>
        <a:xfrm>
          <a:off x="2284354" y="2264027"/>
          <a:ext cx="3585844" cy="3090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imes New Roman" pitchFamily="18" charset="0"/>
              <a:cs typeface="Times New Roman" pitchFamily="18" charset="0"/>
            </a:rPr>
            <a:t>Atık Yağlar</a:t>
          </a:r>
        </a:p>
      </dsp:txBody>
      <dsp:txXfrm>
        <a:off x="2293406" y="2273079"/>
        <a:ext cx="3567740" cy="290938"/>
      </dsp:txXfrm>
    </dsp:sp>
    <dsp:sp modelId="{803B9627-A664-4208-B5E2-70F649890313}">
      <dsp:nvSpPr>
        <dsp:cNvPr id="0" name=""/>
        <dsp:cNvSpPr/>
      </dsp:nvSpPr>
      <dsp:spPr>
        <a:xfrm>
          <a:off x="2138473" y="232664"/>
          <a:ext cx="145881" cy="2653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3965"/>
              </a:lnTo>
              <a:lnTo>
                <a:pt x="145881" y="265396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F4A625-B249-42A7-A42C-009796937D9D}">
      <dsp:nvSpPr>
        <dsp:cNvPr id="0" name=""/>
        <dsp:cNvSpPr/>
      </dsp:nvSpPr>
      <dsp:spPr>
        <a:xfrm>
          <a:off x="2284354" y="2732108"/>
          <a:ext cx="3585844" cy="3090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208672"/>
              <a:satOff val="24882"/>
              <a:lumOff val="53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imes New Roman" pitchFamily="18" charset="0"/>
              <a:cs typeface="Times New Roman" pitchFamily="18" charset="0"/>
            </a:rPr>
            <a:t>Atık Piller</a:t>
          </a:r>
        </a:p>
      </dsp:txBody>
      <dsp:txXfrm>
        <a:off x="2293406" y="2741160"/>
        <a:ext cx="3567740" cy="290938"/>
      </dsp:txXfrm>
    </dsp:sp>
    <dsp:sp modelId="{FBC4B9DA-EA22-4AA7-A700-BC0B34A0D566}">
      <dsp:nvSpPr>
        <dsp:cNvPr id="0" name=""/>
        <dsp:cNvSpPr/>
      </dsp:nvSpPr>
      <dsp:spPr>
        <a:xfrm>
          <a:off x="2138473" y="232664"/>
          <a:ext cx="145881" cy="3122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2046"/>
              </a:lnTo>
              <a:lnTo>
                <a:pt x="145881" y="31220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BFAAF-D9E8-4695-BB64-4DCAC14FF8DC}">
      <dsp:nvSpPr>
        <dsp:cNvPr id="0" name=""/>
        <dsp:cNvSpPr/>
      </dsp:nvSpPr>
      <dsp:spPr>
        <a:xfrm>
          <a:off x="2284354" y="3200189"/>
          <a:ext cx="3585844" cy="3090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imes New Roman" pitchFamily="18" charset="0"/>
              <a:cs typeface="Times New Roman" pitchFamily="18" charset="0"/>
            </a:rPr>
            <a:t>Elektronik Atıklar</a:t>
          </a:r>
        </a:p>
      </dsp:txBody>
      <dsp:txXfrm>
        <a:off x="2293406" y="3209241"/>
        <a:ext cx="3567740" cy="290938"/>
      </dsp:txXfrm>
    </dsp:sp>
    <dsp:sp modelId="{E653EF65-CD31-4881-8AEC-6E28350EE5DC}">
      <dsp:nvSpPr>
        <dsp:cNvPr id="0" name=""/>
        <dsp:cNvSpPr/>
      </dsp:nvSpPr>
      <dsp:spPr>
        <a:xfrm>
          <a:off x="2138473" y="232664"/>
          <a:ext cx="145881" cy="3590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127"/>
              </a:lnTo>
              <a:lnTo>
                <a:pt x="145881" y="359012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E98D9A-7DF4-4ACD-87E3-C5C2EEE0DBFC}">
      <dsp:nvSpPr>
        <dsp:cNvPr id="0" name=""/>
        <dsp:cNvSpPr/>
      </dsp:nvSpPr>
      <dsp:spPr>
        <a:xfrm>
          <a:off x="2284354" y="3668270"/>
          <a:ext cx="3585844" cy="3090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692142"/>
              <a:satOff val="34835"/>
              <a:lumOff val="7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Times New Roman" pitchFamily="18" charset="0"/>
              <a:cs typeface="Times New Roman" pitchFamily="18" charset="0"/>
            </a:rPr>
            <a:t>Geri Dönüşmeyen Evsel Atıklar</a:t>
          </a:r>
        </a:p>
      </dsp:txBody>
      <dsp:txXfrm>
        <a:off x="2293406" y="3677322"/>
        <a:ext cx="3567740" cy="290938"/>
      </dsp:txXfrm>
    </dsp:sp>
    <dsp:sp modelId="{8442E795-F4C1-43C3-A983-5215F602A130}">
      <dsp:nvSpPr>
        <dsp:cNvPr id="0" name=""/>
        <dsp:cNvSpPr/>
      </dsp:nvSpPr>
      <dsp:spPr>
        <a:xfrm>
          <a:off x="2138473" y="232664"/>
          <a:ext cx="198513" cy="4073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3173"/>
              </a:lnTo>
              <a:lnTo>
                <a:pt x="198513" y="407317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A04DC-ED9C-4447-921C-C753DF0220BE}">
      <dsp:nvSpPr>
        <dsp:cNvPr id="0" name=""/>
        <dsp:cNvSpPr/>
      </dsp:nvSpPr>
      <dsp:spPr>
        <a:xfrm>
          <a:off x="2336987" y="4136351"/>
          <a:ext cx="3610669" cy="338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imes New Roman" pitchFamily="18" charset="0"/>
              <a:cs typeface="Times New Roman" pitchFamily="18" charset="0"/>
            </a:rPr>
            <a:t>Tehlikeli Atıklar</a:t>
          </a:r>
        </a:p>
      </dsp:txBody>
      <dsp:txXfrm>
        <a:off x="2346915" y="4146279"/>
        <a:ext cx="3590813" cy="3191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26F8C-9770-48E7-964E-A10F230FEC6D}">
      <dsp:nvSpPr>
        <dsp:cNvPr id="0" name=""/>
        <dsp:cNvSpPr/>
      </dsp:nvSpPr>
      <dsp:spPr>
        <a:xfrm>
          <a:off x="2116250" y="1653135"/>
          <a:ext cx="1339348" cy="1339348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smtClean="0">
              <a:solidFill>
                <a:sysClr val="window" lastClr="FFFFFF"/>
              </a:solidFill>
              <a:latin typeface="Calibri" panose="020F0502020204030204"/>
              <a:ea typeface=""/>
              <a:cs typeface=""/>
            </a:rPr>
            <a:t>TEHLİKESİZ ATIKLAR</a:t>
          </a:r>
          <a:endParaRPr lang="tr-TR" sz="1900" kern="1200" dirty="0" smtClean="0">
            <a:solidFill>
              <a:sysClr val="window" lastClr="FFFFFF"/>
            </a:solidFill>
            <a:latin typeface="Calibri" panose="020F0502020204030204"/>
            <a:ea typeface=""/>
            <a:cs typeface=""/>
          </a:endParaRPr>
        </a:p>
      </dsp:txBody>
      <dsp:txXfrm>
        <a:off x="2181632" y="1718517"/>
        <a:ext cx="1208584" cy="1208584"/>
      </dsp:txXfrm>
    </dsp:sp>
    <dsp:sp modelId="{76492DD8-B042-4032-8777-4140A7908300}">
      <dsp:nvSpPr>
        <dsp:cNvPr id="0" name=""/>
        <dsp:cNvSpPr/>
      </dsp:nvSpPr>
      <dsp:spPr>
        <a:xfrm rot="16200000">
          <a:off x="2430622" y="1297833"/>
          <a:ext cx="7106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060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198B3-A740-4005-84FD-6A9172B20E0D}">
      <dsp:nvSpPr>
        <dsp:cNvPr id="0" name=""/>
        <dsp:cNvSpPr/>
      </dsp:nvSpPr>
      <dsp:spPr>
        <a:xfrm>
          <a:off x="2251643" y="45167"/>
          <a:ext cx="1068562" cy="897363"/>
        </a:xfrm>
        <a:prstGeom prst="roundRect">
          <a:avLst/>
        </a:prstGeom>
        <a:solidFill>
          <a:srgbClr val="FFC000">
            <a:lumMod val="60000"/>
            <a:lumOff val="4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ysClr val="window" lastClr="FFFFFF"/>
              </a:solidFill>
              <a:latin typeface="Calibri" panose="020F0502020204030204"/>
              <a:ea typeface=""/>
              <a:cs typeface=""/>
            </a:rPr>
            <a:t>Plastik</a:t>
          </a:r>
          <a:endParaRPr lang="tr-TR" sz="2000" kern="1200" dirty="0">
            <a:solidFill>
              <a:sysClr val="window" lastClr="FFFFFF"/>
            </a:solidFill>
            <a:latin typeface="Calibri" panose="020F0502020204030204"/>
            <a:ea typeface=""/>
            <a:cs typeface=""/>
          </a:endParaRPr>
        </a:p>
      </dsp:txBody>
      <dsp:txXfrm>
        <a:off x="2295449" y="88973"/>
        <a:ext cx="980950" cy="809751"/>
      </dsp:txXfrm>
    </dsp:sp>
    <dsp:sp modelId="{A5743EF9-82CB-403F-B3D3-3E6C2827BEA6}">
      <dsp:nvSpPr>
        <dsp:cNvPr id="0" name=""/>
        <dsp:cNvSpPr/>
      </dsp:nvSpPr>
      <dsp:spPr>
        <a:xfrm rot="19285714">
          <a:off x="3412126" y="1664522"/>
          <a:ext cx="3985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852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7F5E7-ED06-4B9C-80B0-92FC5686AF0C}">
      <dsp:nvSpPr>
        <dsp:cNvPr id="0" name=""/>
        <dsp:cNvSpPr/>
      </dsp:nvSpPr>
      <dsp:spPr>
        <a:xfrm>
          <a:off x="3767182" y="733789"/>
          <a:ext cx="897363" cy="897363"/>
        </a:xfrm>
        <a:prstGeom prst="roundRect">
          <a:avLst/>
        </a:prstGeom>
        <a:solidFill>
          <a:srgbClr val="5B9BD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ysClr val="window" lastClr="FFFFFF"/>
              </a:solidFill>
              <a:latin typeface="Calibri" panose="020F0502020204030204"/>
              <a:ea typeface=""/>
              <a:cs typeface=""/>
            </a:rPr>
            <a:t>Kağıt</a:t>
          </a:r>
          <a:endParaRPr lang="tr-TR" sz="2000" kern="1200" dirty="0">
            <a:solidFill>
              <a:sysClr val="window" lastClr="FFFFFF"/>
            </a:solidFill>
            <a:latin typeface="Calibri" panose="020F0502020204030204"/>
            <a:ea typeface=""/>
            <a:cs typeface=""/>
          </a:endParaRPr>
        </a:p>
      </dsp:txBody>
      <dsp:txXfrm>
        <a:off x="3810988" y="777595"/>
        <a:ext cx="809751" cy="809751"/>
      </dsp:txXfrm>
    </dsp:sp>
    <dsp:sp modelId="{FD372B91-4BF1-406F-9E7D-1E73B0EA7C2A}">
      <dsp:nvSpPr>
        <dsp:cNvPr id="0" name=""/>
        <dsp:cNvSpPr/>
      </dsp:nvSpPr>
      <dsp:spPr>
        <a:xfrm rot="771429">
          <a:off x="3447051" y="2551521"/>
          <a:ext cx="6818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184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FEACF7-2F7D-4099-8AC0-1153E5061146}">
      <dsp:nvSpPr>
        <dsp:cNvPr id="0" name=""/>
        <dsp:cNvSpPr/>
      </dsp:nvSpPr>
      <dsp:spPr>
        <a:xfrm>
          <a:off x="4120348" y="2281110"/>
          <a:ext cx="897363" cy="897363"/>
        </a:xfrm>
        <a:prstGeom prst="roundRect">
          <a:avLst/>
        </a:prstGeom>
        <a:solidFill>
          <a:srgbClr val="70AD47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ysClr val="window" lastClr="FFFFFF"/>
              </a:solidFill>
              <a:latin typeface="Calibri" panose="020F0502020204030204"/>
              <a:ea typeface=""/>
              <a:cs typeface=""/>
            </a:rPr>
            <a:t>Cam</a:t>
          </a:r>
          <a:endParaRPr lang="tr-TR" sz="2000" kern="1200" dirty="0">
            <a:solidFill>
              <a:sysClr val="window" lastClr="FFFFFF"/>
            </a:solidFill>
            <a:latin typeface="Calibri" panose="020F0502020204030204"/>
            <a:ea typeface=""/>
            <a:cs typeface=""/>
          </a:endParaRPr>
        </a:p>
      </dsp:txBody>
      <dsp:txXfrm>
        <a:off x="4164154" y="2324916"/>
        <a:ext cx="809751" cy="809751"/>
      </dsp:txXfrm>
    </dsp:sp>
    <dsp:sp modelId="{3D105425-844D-4AD3-8D5A-9A65DE74995B}">
      <dsp:nvSpPr>
        <dsp:cNvPr id="0" name=""/>
        <dsp:cNvSpPr/>
      </dsp:nvSpPr>
      <dsp:spPr>
        <a:xfrm rot="3857143">
          <a:off x="2942075" y="3257224"/>
          <a:ext cx="5876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767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CF919-00C1-4153-A405-EA012A7D3005}">
      <dsp:nvSpPr>
        <dsp:cNvPr id="0" name=""/>
        <dsp:cNvSpPr/>
      </dsp:nvSpPr>
      <dsp:spPr>
        <a:xfrm>
          <a:off x="2946817" y="3521965"/>
          <a:ext cx="1265327" cy="897363"/>
        </a:xfrm>
        <a:prstGeom prst="roundRect">
          <a:avLst/>
        </a:prstGeom>
        <a:solidFill>
          <a:srgbClr val="E7E6E6">
            <a:lumMod val="75000"/>
          </a:srgbClr>
        </a:solidFill>
        <a:ln>
          <a:solidFill>
            <a:srgbClr val="E7E6E6">
              <a:lumMod val="90000"/>
            </a:srgb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ysClr val="window" lastClr="FFFFFF"/>
              </a:solidFill>
              <a:latin typeface="Calibri" panose="020F0502020204030204"/>
              <a:ea typeface=""/>
              <a:cs typeface=""/>
            </a:rPr>
            <a:t>Metal</a:t>
          </a:r>
          <a:endParaRPr lang="tr-TR" sz="2000" kern="1200" dirty="0">
            <a:solidFill>
              <a:sysClr val="window" lastClr="FFFFFF"/>
            </a:solidFill>
            <a:latin typeface="Calibri" panose="020F0502020204030204"/>
            <a:ea typeface=""/>
            <a:cs typeface=""/>
          </a:endParaRPr>
        </a:p>
      </dsp:txBody>
      <dsp:txXfrm>
        <a:off x="2990623" y="3565771"/>
        <a:ext cx="1177715" cy="809751"/>
      </dsp:txXfrm>
    </dsp:sp>
    <dsp:sp modelId="{314D30DE-3E3B-4805-BB32-F7841700F066}">
      <dsp:nvSpPr>
        <dsp:cNvPr id="0" name=""/>
        <dsp:cNvSpPr/>
      </dsp:nvSpPr>
      <dsp:spPr>
        <a:xfrm rot="6942857">
          <a:off x="2042095" y="3257224"/>
          <a:ext cx="5876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767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DEC9A4-A54C-4875-A1EE-281D05A4B7DD}">
      <dsp:nvSpPr>
        <dsp:cNvPr id="0" name=""/>
        <dsp:cNvSpPr/>
      </dsp:nvSpPr>
      <dsp:spPr>
        <a:xfrm>
          <a:off x="1265580" y="3521965"/>
          <a:ext cx="1453576" cy="897363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err="1" smtClean="0">
              <a:solidFill>
                <a:sysClr val="window" lastClr="FFFFFF"/>
              </a:solidFill>
              <a:latin typeface="Calibri" panose="020F0502020204030204"/>
              <a:ea typeface=""/>
              <a:cs typeface=""/>
            </a:rPr>
            <a:t>Kompozit</a:t>
          </a:r>
          <a:endParaRPr lang="tr-TR" sz="2000" kern="1200" dirty="0">
            <a:solidFill>
              <a:sysClr val="window" lastClr="FFFFFF"/>
            </a:solidFill>
            <a:latin typeface="Calibri" panose="020F0502020204030204"/>
            <a:ea typeface=""/>
            <a:cs typeface=""/>
          </a:endParaRPr>
        </a:p>
      </dsp:txBody>
      <dsp:txXfrm>
        <a:off x="1309386" y="3565771"/>
        <a:ext cx="1365964" cy="809751"/>
      </dsp:txXfrm>
    </dsp:sp>
    <dsp:sp modelId="{EE87432F-7E25-4723-9D87-278092C600ED}">
      <dsp:nvSpPr>
        <dsp:cNvPr id="0" name=""/>
        <dsp:cNvSpPr/>
      </dsp:nvSpPr>
      <dsp:spPr>
        <a:xfrm rot="10028571">
          <a:off x="1625775" y="2530922"/>
          <a:ext cx="4967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670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9A1EC-0135-46C6-98C0-CF76889C3AA9}">
      <dsp:nvSpPr>
        <dsp:cNvPr id="0" name=""/>
        <dsp:cNvSpPr/>
      </dsp:nvSpPr>
      <dsp:spPr>
        <a:xfrm>
          <a:off x="373637" y="2281110"/>
          <a:ext cx="1258364" cy="897363"/>
        </a:xfrm>
        <a:prstGeom prst="roundRect">
          <a:avLst/>
        </a:prstGeom>
        <a:solidFill>
          <a:srgbClr val="FFC000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ysClr val="window" lastClr="FFFFFF"/>
              </a:solidFill>
              <a:latin typeface="Calibri" panose="020F0502020204030204"/>
              <a:ea typeface=""/>
              <a:cs typeface=""/>
            </a:rPr>
            <a:t>Ahşap</a:t>
          </a:r>
          <a:endParaRPr lang="tr-TR" sz="2000" kern="1200" dirty="0">
            <a:solidFill>
              <a:sysClr val="window" lastClr="FFFFFF"/>
            </a:solidFill>
            <a:latin typeface="Calibri" panose="020F0502020204030204"/>
            <a:ea typeface=""/>
            <a:cs typeface=""/>
          </a:endParaRPr>
        </a:p>
      </dsp:txBody>
      <dsp:txXfrm>
        <a:off x="417443" y="2324916"/>
        <a:ext cx="1170752" cy="809751"/>
      </dsp:txXfrm>
    </dsp:sp>
    <dsp:sp modelId="{7E698DD8-6D16-40A5-8861-22AB0EEED72D}">
      <dsp:nvSpPr>
        <dsp:cNvPr id="0" name=""/>
        <dsp:cNvSpPr/>
      </dsp:nvSpPr>
      <dsp:spPr>
        <a:xfrm rot="13114286">
          <a:off x="1891040" y="1709957"/>
          <a:ext cx="2527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78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F92AF-7A1D-4345-9747-3780F67222C7}">
      <dsp:nvSpPr>
        <dsp:cNvPr id="0" name=""/>
        <dsp:cNvSpPr/>
      </dsp:nvSpPr>
      <dsp:spPr>
        <a:xfrm>
          <a:off x="730797" y="733789"/>
          <a:ext cx="1250377" cy="897363"/>
        </a:xfrm>
        <a:prstGeom prst="roundRect">
          <a:avLst/>
        </a:prstGeom>
        <a:solidFill>
          <a:srgbClr val="FA6A9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ysClr val="window" lastClr="FFFFFF"/>
              </a:solidFill>
              <a:latin typeface="Calibri" panose="020F0502020204030204"/>
              <a:ea typeface=""/>
              <a:cs typeface=""/>
            </a:rPr>
            <a:t>Tekstil</a:t>
          </a:r>
          <a:endParaRPr lang="tr-TR" sz="2000" kern="1200" dirty="0">
            <a:solidFill>
              <a:sysClr val="window" lastClr="FFFFFF"/>
            </a:solidFill>
            <a:latin typeface="Calibri" panose="020F0502020204030204"/>
            <a:ea typeface=""/>
            <a:cs typeface=""/>
          </a:endParaRPr>
        </a:p>
      </dsp:txBody>
      <dsp:txXfrm>
        <a:off x="774603" y="777595"/>
        <a:ext cx="1162765" cy="8097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70E4A-EC6A-4D69-ADAB-1F8AB286A9FC}">
      <dsp:nvSpPr>
        <dsp:cNvPr id="0" name=""/>
        <dsp:cNvSpPr/>
      </dsp:nvSpPr>
      <dsp:spPr>
        <a:xfrm>
          <a:off x="3123641" y="1922006"/>
          <a:ext cx="664480" cy="6644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smtClean="0">
              <a:latin typeface="Calibri" panose="020F0502020204030204"/>
              <a:ea typeface=""/>
              <a:cs typeface=""/>
            </a:rPr>
            <a:t>TEHLİKELİ ATIKLAR</a:t>
          </a:r>
          <a:endParaRPr lang="tr-TR" sz="900" kern="1200" dirty="0" smtClean="0">
            <a:latin typeface="Calibri" panose="020F0502020204030204"/>
            <a:ea typeface=""/>
            <a:cs typeface=""/>
          </a:endParaRPr>
        </a:p>
      </dsp:txBody>
      <dsp:txXfrm>
        <a:off x="3220952" y="2019317"/>
        <a:ext cx="469858" cy="469858"/>
      </dsp:txXfrm>
    </dsp:sp>
    <dsp:sp modelId="{BBFB8779-E289-4DFE-B49C-45F7DC35D99B}">
      <dsp:nvSpPr>
        <dsp:cNvPr id="0" name=""/>
        <dsp:cNvSpPr/>
      </dsp:nvSpPr>
      <dsp:spPr>
        <a:xfrm rot="16200000">
          <a:off x="2815809" y="1273453"/>
          <a:ext cx="1280143" cy="16961"/>
        </a:xfrm>
        <a:custGeom>
          <a:avLst/>
          <a:gdLst/>
          <a:ahLst/>
          <a:cxnLst/>
          <a:rect l="0" t="0" r="0" b="0"/>
          <a:pathLst>
            <a:path>
              <a:moveTo>
                <a:pt x="0" y="8480"/>
              </a:moveTo>
              <a:lnTo>
                <a:pt x="1280143" y="848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3423877" y="1249930"/>
        <a:ext cx="64007" cy="64007"/>
      </dsp:txXfrm>
    </dsp:sp>
    <dsp:sp modelId="{14E0B2CB-8D19-4863-B7A7-CB212425B1EC}">
      <dsp:nvSpPr>
        <dsp:cNvPr id="0" name=""/>
        <dsp:cNvSpPr/>
      </dsp:nvSpPr>
      <dsp:spPr>
        <a:xfrm>
          <a:off x="3123641" y="-22617"/>
          <a:ext cx="664480" cy="66448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Calibri" panose="020F0502020204030204"/>
              <a:ea typeface=""/>
              <a:cs typeface=""/>
            </a:rPr>
            <a:t>Atık Yağ</a:t>
          </a:r>
          <a:endParaRPr lang="tr-TR" sz="1800" kern="1200" dirty="0">
            <a:latin typeface="Calibri" panose="020F0502020204030204"/>
            <a:ea typeface=""/>
            <a:cs typeface=""/>
          </a:endParaRPr>
        </a:p>
      </dsp:txBody>
      <dsp:txXfrm>
        <a:off x="3220952" y="74694"/>
        <a:ext cx="469858" cy="469858"/>
      </dsp:txXfrm>
    </dsp:sp>
    <dsp:sp modelId="{D662F349-390D-463A-A4A6-D8FC2ED02362}">
      <dsp:nvSpPr>
        <dsp:cNvPr id="0" name=""/>
        <dsp:cNvSpPr/>
      </dsp:nvSpPr>
      <dsp:spPr>
        <a:xfrm rot="17742857">
          <a:off x="3243952" y="1379726"/>
          <a:ext cx="1257982" cy="16961"/>
        </a:xfrm>
        <a:custGeom>
          <a:avLst/>
          <a:gdLst/>
          <a:ahLst/>
          <a:cxnLst/>
          <a:rect l="0" t="0" r="0" b="0"/>
          <a:pathLst>
            <a:path>
              <a:moveTo>
                <a:pt x="0" y="8480"/>
              </a:moveTo>
              <a:lnTo>
                <a:pt x="1257982" y="848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3841494" y="1356757"/>
        <a:ext cx="62899" cy="62899"/>
      </dsp:txXfrm>
    </dsp:sp>
    <dsp:sp modelId="{69373178-0A1D-404A-95F0-A0C3E41F9D3B}">
      <dsp:nvSpPr>
        <dsp:cNvPr id="0" name=""/>
        <dsp:cNvSpPr/>
      </dsp:nvSpPr>
      <dsp:spPr>
        <a:xfrm>
          <a:off x="3743143" y="169960"/>
          <a:ext cx="1112957" cy="66448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Calibri" panose="020F0502020204030204"/>
              <a:ea typeface=""/>
              <a:cs typeface=""/>
            </a:rPr>
            <a:t>Atık Motor Yağı</a:t>
          </a:r>
          <a:endParaRPr lang="tr-TR" sz="1800" kern="1200" dirty="0">
            <a:latin typeface="Calibri" panose="020F0502020204030204"/>
            <a:ea typeface=""/>
            <a:cs typeface=""/>
          </a:endParaRPr>
        </a:p>
      </dsp:txBody>
      <dsp:txXfrm>
        <a:off x="3906132" y="267271"/>
        <a:ext cx="786979" cy="469858"/>
      </dsp:txXfrm>
    </dsp:sp>
    <dsp:sp modelId="{C2882F77-C518-475F-9BB7-30AB2A5B95FB}">
      <dsp:nvSpPr>
        <dsp:cNvPr id="0" name=""/>
        <dsp:cNvSpPr/>
      </dsp:nvSpPr>
      <dsp:spPr>
        <a:xfrm rot="19377807">
          <a:off x="3600956" y="1686980"/>
          <a:ext cx="1190951" cy="16961"/>
        </a:xfrm>
        <a:custGeom>
          <a:avLst/>
          <a:gdLst/>
          <a:ahLst/>
          <a:cxnLst/>
          <a:rect l="0" t="0" r="0" b="0"/>
          <a:pathLst>
            <a:path>
              <a:moveTo>
                <a:pt x="0" y="8480"/>
              </a:moveTo>
              <a:lnTo>
                <a:pt x="1190951" y="848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166658" y="1665686"/>
        <a:ext cx="59547" cy="59547"/>
      </dsp:txXfrm>
    </dsp:sp>
    <dsp:sp modelId="{B66D6495-9100-447E-AA9E-950F950D138A}">
      <dsp:nvSpPr>
        <dsp:cNvPr id="0" name=""/>
        <dsp:cNvSpPr/>
      </dsp:nvSpPr>
      <dsp:spPr>
        <a:xfrm>
          <a:off x="4407441" y="733072"/>
          <a:ext cx="1248232" cy="66448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Calibri" panose="020F0502020204030204"/>
              <a:ea typeface=""/>
              <a:cs typeface=""/>
            </a:rPr>
            <a:t>Bitkisel atık yağ</a:t>
          </a:r>
          <a:endParaRPr lang="tr-TR" sz="1800" kern="1200" dirty="0">
            <a:latin typeface="Calibri" panose="020F0502020204030204"/>
            <a:ea typeface=""/>
            <a:cs typeface=""/>
          </a:endParaRPr>
        </a:p>
      </dsp:txBody>
      <dsp:txXfrm>
        <a:off x="4590240" y="830383"/>
        <a:ext cx="882634" cy="469858"/>
      </dsp:txXfrm>
    </dsp:sp>
    <dsp:sp modelId="{9E1D812F-20A1-4E8B-AD96-F4972691CE53}">
      <dsp:nvSpPr>
        <dsp:cNvPr id="0" name=""/>
        <dsp:cNvSpPr/>
      </dsp:nvSpPr>
      <dsp:spPr>
        <a:xfrm rot="20828571">
          <a:off x="3766397" y="2052955"/>
          <a:ext cx="1068483" cy="16961"/>
        </a:xfrm>
        <a:custGeom>
          <a:avLst/>
          <a:gdLst/>
          <a:ahLst/>
          <a:cxnLst/>
          <a:rect l="0" t="0" r="0" b="0"/>
          <a:pathLst>
            <a:path>
              <a:moveTo>
                <a:pt x="0" y="8480"/>
              </a:moveTo>
              <a:lnTo>
                <a:pt x="1068483" y="848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273926" y="2034723"/>
        <a:ext cx="53424" cy="53424"/>
      </dsp:txXfrm>
    </dsp:sp>
    <dsp:sp modelId="{131F11D3-F2FF-455B-9BD3-AE23C3FA09E0}">
      <dsp:nvSpPr>
        <dsp:cNvPr id="0" name=""/>
        <dsp:cNvSpPr/>
      </dsp:nvSpPr>
      <dsp:spPr>
        <a:xfrm>
          <a:off x="4792496" y="1440673"/>
          <a:ext cx="1118506" cy="76170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Calibri" panose="020F0502020204030204"/>
              <a:ea typeface=""/>
              <a:cs typeface=""/>
            </a:rPr>
            <a:t>Tıbbi atık</a:t>
          </a:r>
          <a:endParaRPr lang="tr-TR" sz="1800" kern="1200" dirty="0">
            <a:latin typeface="Calibri" panose="020F0502020204030204"/>
            <a:ea typeface=""/>
            <a:cs typeface=""/>
          </a:endParaRPr>
        </a:p>
      </dsp:txBody>
      <dsp:txXfrm>
        <a:off x="4956297" y="1552222"/>
        <a:ext cx="790904" cy="538609"/>
      </dsp:txXfrm>
    </dsp:sp>
    <dsp:sp modelId="{4B5A96FA-4DC3-4FB9-9B94-16AC549B29C1}">
      <dsp:nvSpPr>
        <dsp:cNvPr id="0" name=""/>
        <dsp:cNvSpPr/>
      </dsp:nvSpPr>
      <dsp:spPr>
        <a:xfrm rot="619110">
          <a:off x="3775348" y="2387237"/>
          <a:ext cx="915147" cy="16961"/>
        </a:xfrm>
        <a:custGeom>
          <a:avLst/>
          <a:gdLst/>
          <a:ahLst/>
          <a:cxnLst/>
          <a:rect l="0" t="0" r="0" b="0"/>
          <a:pathLst>
            <a:path>
              <a:moveTo>
                <a:pt x="0" y="8480"/>
              </a:moveTo>
              <a:lnTo>
                <a:pt x="915147" y="848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210043" y="2372839"/>
        <a:ext cx="45757" cy="45757"/>
      </dsp:txXfrm>
    </dsp:sp>
    <dsp:sp modelId="{A0CA5FA3-AD5F-414A-BC6E-569D69895ECC}">
      <dsp:nvSpPr>
        <dsp:cNvPr id="0" name=""/>
        <dsp:cNvSpPr/>
      </dsp:nvSpPr>
      <dsp:spPr>
        <a:xfrm>
          <a:off x="4634125" y="2264121"/>
          <a:ext cx="1435230" cy="67058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Calibri" panose="020F0502020204030204"/>
              <a:ea typeface=""/>
              <a:cs typeface=""/>
            </a:rPr>
            <a:t>Tıbbi Kesici delici</a:t>
          </a:r>
          <a:endParaRPr lang="tr-TR" sz="1800" kern="1200" dirty="0">
            <a:latin typeface="Calibri" panose="020F0502020204030204"/>
            <a:ea typeface=""/>
            <a:cs typeface=""/>
          </a:endParaRPr>
        </a:p>
      </dsp:txBody>
      <dsp:txXfrm>
        <a:off x="4844310" y="2362326"/>
        <a:ext cx="1014860" cy="474176"/>
      </dsp:txXfrm>
    </dsp:sp>
    <dsp:sp modelId="{05F0ABD4-7677-429C-9079-61AFA5718953}">
      <dsp:nvSpPr>
        <dsp:cNvPr id="0" name=""/>
        <dsp:cNvSpPr/>
      </dsp:nvSpPr>
      <dsp:spPr>
        <a:xfrm rot="1951714">
          <a:off x="3654903" y="2702391"/>
          <a:ext cx="1033897" cy="16961"/>
        </a:xfrm>
        <a:custGeom>
          <a:avLst/>
          <a:gdLst/>
          <a:ahLst/>
          <a:cxnLst/>
          <a:rect l="0" t="0" r="0" b="0"/>
          <a:pathLst>
            <a:path>
              <a:moveTo>
                <a:pt x="0" y="8480"/>
              </a:moveTo>
              <a:lnTo>
                <a:pt x="1033897" y="848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146005" y="2685024"/>
        <a:ext cx="51694" cy="51694"/>
      </dsp:txXfrm>
    </dsp:sp>
    <dsp:sp modelId="{0551BF54-0C4B-4931-B62E-EDB60E37FF7A}">
      <dsp:nvSpPr>
        <dsp:cNvPr id="0" name=""/>
        <dsp:cNvSpPr/>
      </dsp:nvSpPr>
      <dsp:spPr>
        <a:xfrm>
          <a:off x="4283377" y="2929795"/>
          <a:ext cx="1505353" cy="66448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Calibri" panose="020F0502020204030204"/>
              <a:ea typeface=""/>
              <a:cs typeface=""/>
            </a:rPr>
            <a:t>Aydınlatma</a:t>
          </a:r>
          <a:endParaRPr lang="tr-TR" sz="1800" kern="1200" dirty="0">
            <a:latin typeface="Calibri" panose="020F0502020204030204"/>
            <a:ea typeface=""/>
            <a:cs typeface=""/>
          </a:endParaRPr>
        </a:p>
      </dsp:txBody>
      <dsp:txXfrm>
        <a:off x="4503831" y="3027106"/>
        <a:ext cx="1064445" cy="469858"/>
      </dsp:txXfrm>
    </dsp:sp>
    <dsp:sp modelId="{94B321A4-ABBB-4743-80CB-7A09AB773860}">
      <dsp:nvSpPr>
        <dsp:cNvPr id="0" name=""/>
        <dsp:cNvSpPr/>
      </dsp:nvSpPr>
      <dsp:spPr>
        <a:xfrm rot="3170047">
          <a:off x="3382772" y="3061727"/>
          <a:ext cx="1383385" cy="16961"/>
        </a:xfrm>
        <a:custGeom>
          <a:avLst/>
          <a:gdLst/>
          <a:ahLst/>
          <a:cxnLst/>
          <a:rect l="0" t="0" r="0" b="0"/>
          <a:pathLst>
            <a:path>
              <a:moveTo>
                <a:pt x="0" y="8480"/>
              </a:moveTo>
              <a:lnTo>
                <a:pt x="1383385" y="848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039880" y="3035623"/>
        <a:ext cx="69169" cy="69169"/>
      </dsp:txXfrm>
    </dsp:sp>
    <dsp:sp modelId="{7A23CF85-2636-48C9-BE58-E95242CB42C4}">
      <dsp:nvSpPr>
        <dsp:cNvPr id="0" name=""/>
        <dsp:cNvSpPr/>
      </dsp:nvSpPr>
      <dsp:spPr>
        <a:xfrm>
          <a:off x="4125434" y="3595443"/>
          <a:ext cx="1198170" cy="66448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Calibri" panose="020F0502020204030204"/>
              <a:ea typeface=""/>
              <a:cs typeface=""/>
            </a:rPr>
            <a:t>Atık İlaç</a:t>
          </a:r>
          <a:endParaRPr lang="tr-TR" sz="1800" kern="1200" dirty="0">
            <a:latin typeface="Calibri" panose="020F0502020204030204"/>
            <a:ea typeface=""/>
            <a:cs typeface=""/>
          </a:endParaRPr>
        </a:p>
      </dsp:txBody>
      <dsp:txXfrm>
        <a:off x="4300902" y="3692754"/>
        <a:ext cx="847234" cy="469858"/>
      </dsp:txXfrm>
    </dsp:sp>
    <dsp:sp modelId="{04C96092-2CA2-4453-9C63-78E667F4B9BC}">
      <dsp:nvSpPr>
        <dsp:cNvPr id="0" name=""/>
        <dsp:cNvSpPr/>
      </dsp:nvSpPr>
      <dsp:spPr>
        <a:xfrm rot="5301921">
          <a:off x="2910251" y="3149046"/>
          <a:ext cx="1142815" cy="16961"/>
        </a:xfrm>
        <a:custGeom>
          <a:avLst/>
          <a:gdLst/>
          <a:ahLst/>
          <a:cxnLst/>
          <a:rect l="0" t="0" r="0" b="0"/>
          <a:pathLst>
            <a:path>
              <a:moveTo>
                <a:pt x="0" y="8480"/>
              </a:moveTo>
              <a:lnTo>
                <a:pt x="1142815" y="848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3453088" y="3128956"/>
        <a:ext cx="57140" cy="57140"/>
      </dsp:txXfrm>
    </dsp:sp>
    <dsp:sp modelId="{D3D083C2-BA62-48E3-90EF-FABE764FE708}">
      <dsp:nvSpPr>
        <dsp:cNvPr id="0" name=""/>
        <dsp:cNvSpPr/>
      </dsp:nvSpPr>
      <dsp:spPr>
        <a:xfrm>
          <a:off x="2762095" y="3728648"/>
          <a:ext cx="1495585" cy="83610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>
              <a:latin typeface="Calibri" panose="020F0502020204030204"/>
              <a:ea typeface=""/>
              <a:cs typeface=""/>
            </a:rPr>
            <a:t>Kontamine</a:t>
          </a:r>
          <a:r>
            <a:rPr lang="tr-TR" sz="1800" kern="1200" dirty="0" smtClean="0">
              <a:latin typeface="Calibri" panose="020F0502020204030204"/>
              <a:ea typeface=""/>
              <a:cs typeface=""/>
            </a:rPr>
            <a:t> ambalaj</a:t>
          </a:r>
          <a:endParaRPr lang="tr-TR" sz="1800" kern="1200" dirty="0">
            <a:latin typeface="Calibri" panose="020F0502020204030204"/>
            <a:ea typeface=""/>
            <a:cs typeface=""/>
          </a:endParaRPr>
        </a:p>
      </dsp:txBody>
      <dsp:txXfrm>
        <a:off x="2981118" y="3851093"/>
        <a:ext cx="1057539" cy="591218"/>
      </dsp:txXfrm>
    </dsp:sp>
    <dsp:sp modelId="{97583747-5EA5-429F-9877-2239EA2EFC8B}">
      <dsp:nvSpPr>
        <dsp:cNvPr id="0" name=""/>
        <dsp:cNvSpPr/>
      </dsp:nvSpPr>
      <dsp:spPr>
        <a:xfrm rot="7575390">
          <a:off x="2307368" y="2996076"/>
          <a:ext cx="1196462" cy="16961"/>
        </a:xfrm>
        <a:custGeom>
          <a:avLst/>
          <a:gdLst/>
          <a:ahLst/>
          <a:cxnLst/>
          <a:rect l="0" t="0" r="0" b="0"/>
          <a:pathLst>
            <a:path>
              <a:moveTo>
                <a:pt x="0" y="8480"/>
              </a:moveTo>
              <a:lnTo>
                <a:pt x="1196462" y="848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2875688" y="2974646"/>
        <a:ext cx="59823" cy="59823"/>
      </dsp:txXfrm>
    </dsp:sp>
    <dsp:sp modelId="{828CF3AF-AFA3-4582-B949-9B85DF0D2A60}">
      <dsp:nvSpPr>
        <dsp:cNvPr id="0" name=""/>
        <dsp:cNvSpPr/>
      </dsp:nvSpPr>
      <dsp:spPr>
        <a:xfrm>
          <a:off x="1729014" y="3462336"/>
          <a:ext cx="1194363" cy="66448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Calibri" panose="020F0502020204030204"/>
              <a:ea typeface=""/>
              <a:cs typeface=""/>
            </a:rPr>
            <a:t>Ev aletleri</a:t>
          </a:r>
          <a:endParaRPr lang="tr-TR" sz="1800" kern="1200" dirty="0">
            <a:latin typeface="Calibri" panose="020F0502020204030204"/>
            <a:ea typeface=""/>
            <a:cs typeface=""/>
          </a:endParaRPr>
        </a:p>
      </dsp:txBody>
      <dsp:txXfrm>
        <a:off x="1903924" y="3559647"/>
        <a:ext cx="844543" cy="469858"/>
      </dsp:txXfrm>
    </dsp:sp>
    <dsp:sp modelId="{632D64C5-ABB4-454B-AA8A-44F098FC0F8E}">
      <dsp:nvSpPr>
        <dsp:cNvPr id="0" name=""/>
        <dsp:cNvSpPr/>
      </dsp:nvSpPr>
      <dsp:spPr>
        <a:xfrm rot="8959657">
          <a:off x="2228519" y="2673483"/>
          <a:ext cx="1012422" cy="16961"/>
        </a:xfrm>
        <a:custGeom>
          <a:avLst/>
          <a:gdLst/>
          <a:ahLst/>
          <a:cxnLst/>
          <a:rect l="0" t="0" r="0" b="0"/>
          <a:pathLst>
            <a:path>
              <a:moveTo>
                <a:pt x="0" y="8480"/>
              </a:moveTo>
              <a:lnTo>
                <a:pt x="1012422" y="848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2709420" y="2656653"/>
        <a:ext cx="50621" cy="50621"/>
      </dsp:txXfrm>
    </dsp:sp>
    <dsp:sp modelId="{67C3CD1F-5375-4B33-98C1-E1EFEAFC7D4D}">
      <dsp:nvSpPr>
        <dsp:cNvPr id="0" name=""/>
        <dsp:cNvSpPr/>
      </dsp:nvSpPr>
      <dsp:spPr>
        <a:xfrm>
          <a:off x="1196535" y="2863223"/>
          <a:ext cx="1344828" cy="66448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Calibri" panose="020F0502020204030204"/>
              <a:ea typeface=""/>
              <a:cs typeface=""/>
            </a:rPr>
            <a:t>Televizyon</a:t>
          </a:r>
          <a:endParaRPr lang="tr-TR" sz="1800" kern="1200" dirty="0">
            <a:latin typeface="Calibri" panose="020F0502020204030204"/>
            <a:ea typeface=""/>
            <a:cs typeface=""/>
          </a:endParaRPr>
        </a:p>
      </dsp:txBody>
      <dsp:txXfrm>
        <a:off x="1393481" y="2960534"/>
        <a:ext cx="950936" cy="469858"/>
      </dsp:txXfrm>
    </dsp:sp>
    <dsp:sp modelId="{F55B245D-D0F3-4BEE-9FA6-C84FBB0F0477}">
      <dsp:nvSpPr>
        <dsp:cNvPr id="0" name=""/>
        <dsp:cNvSpPr/>
      </dsp:nvSpPr>
      <dsp:spPr>
        <a:xfrm rot="10422586">
          <a:off x="2111098" y="2337914"/>
          <a:ext cx="1017606" cy="16961"/>
        </a:xfrm>
        <a:custGeom>
          <a:avLst/>
          <a:gdLst/>
          <a:ahLst/>
          <a:cxnLst/>
          <a:rect l="0" t="0" r="0" b="0"/>
          <a:pathLst>
            <a:path>
              <a:moveTo>
                <a:pt x="0" y="8480"/>
              </a:moveTo>
              <a:lnTo>
                <a:pt x="1017606" y="848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2594461" y="2320954"/>
        <a:ext cx="50880" cy="50880"/>
      </dsp:txXfrm>
    </dsp:sp>
    <dsp:sp modelId="{7C1323B1-47FB-4936-A8B2-AE91B97BD128}">
      <dsp:nvSpPr>
        <dsp:cNvPr id="0" name=""/>
        <dsp:cNvSpPr/>
      </dsp:nvSpPr>
      <dsp:spPr>
        <a:xfrm>
          <a:off x="996267" y="2130984"/>
          <a:ext cx="1127503" cy="66448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Calibri" panose="020F0502020204030204"/>
              <a:ea typeface=""/>
              <a:cs typeface=""/>
            </a:rPr>
            <a:t>Basınçlı Kaplar</a:t>
          </a:r>
          <a:endParaRPr lang="tr-TR" sz="1800" kern="1200" dirty="0">
            <a:latin typeface="Calibri" panose="020F0502020204030204"/>
            <a:ea typeface=""/>
            <a:cs typeface=""/>
          </a:endParaRPr>
        </a:p>
      </dsp:txBody>
      <dsp:txXfrm>
        <a:off x="1161386" y="2228295"/>
        <a:ext cx="797265" cy="469858"/>
      </dsp:txXfrm>
    </dsp:sp>
    <dsp:sp modelId="{EDE40316-C578-46B6-9022-E9A62D0C627D}">
      <dsp:nvSpPr>
        <dsp:cNvPr id="0" name=""/>
        <dsp:cNvSpPr/>
      </dsp:nvSpPr>
      <dsp:spPr>
        <a:xfrm rot="11836893">
          <a:off x="2042755" y="1980533"/>
          <a:ext cx="1121191" cy="16961"/>
        </a:xfrm>
        <a:custGeom>
          <a:avLst/>
          <a:gdLst/>
          <a:ahLst/>
          <a:cxnLst/>
          <a:rect l="0" t="0" r="0" b="0"/>
          <a:pathLst>
            <a:path>
              <a:moveTo>
                <a:pt x="0" y="8480"/>
              </a:moveTo>
              <a:lnTo>
                <a:pt x="1121191" y="848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2575321" y="1960984"/>
        <a:ext cx="56059" cy="56059"/>
      </dsp:txXfrm>
    </dsp:sp>
    <dsp:sp modelId="{DC48CE0A-AAC0-44D5-A294-4357155E5A62}">
      <dsp:nvSpPr>
        <dsp:cNvPr id="0" name=""/>
        <dsp:cNvSpPr/>
      </dsp:nvSpPr>
      <dsp:spPr>
        <a:xfrm>
          <a:off x="982414" y="1332179"/>
          <a:ext cx="1155198" cy="66448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Calibri" panose="020F0502020204030204"/>
              <a:ea typeface=""/>
              <a:cs typeface=""/>
            </a:rPr>
            <a:t>Bilişim ve Telek.</a:t>
          </a:r>
          <a:endParaRPr lang="tr-TR" sz="1800" kern="1200" dirty="0">
            <a:latin typeface="Calibri" panose="020F0502020204030204"/>
            <a:ea typeface=""/>
            <a:cs typeface=""/>
          </a:endParaRPr>
        </a:p>
      </dsp:txBody>
      <dsp:txXfrm>
        <a:off x="1151589" y="1429490"/>
        <a:ext cx="816848" cy="469858"/>
      </dsp:txXfrm>
    </dsp:sp>
    <dsp:sp modelId="{DDC0D28D-B6F3-4EA1-A28F-9D7583F93CDF}">
      <dsp:nvSpPr>
        <dsp:cNvPr id="0" name=""/>
        <dsp:cNvSpPr/>
      </dsp:nvSpPr>
      <dsp:spPr>
        <a:xfrm rot="13114286">
          <a:off x="2128885" y="1665173"/>
          <a:ext cx="1197913" cy="16961"/>
        </a:xfrm>
        <a:custGeom>
          <a:avLst/>
          <a:gdLst/>
          <a:ahLst/>
          <a:cxnLst/>
          <a:rect l="0" t="0" r="0" b="0"/>
          <a:pathLst>
            <a:path>
              <a:moveTo>
                <a:pt x="0" y="8480"/>
              </a:moveTo>
              <a:lnTo>
                <a:pt x="1197913" y="848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2697894" y="1643706"/>
        <a:ext cx="59895" cy="59895"/>
      </dsp:txXfrm>
    </dsp:sp>
    <dsp:sp modelId="{07FFA091-891E-408B-AAF5-10C1E6375DA3}">
      <dsp:nvSpPr>
        <dsp:cNvPr id="0" name=""/>
        <dsp:cNvSpPr/>
      </dsp:nvSpPr>
      <dsp:spPr>
        <a:xfrm>
          <a:off x="1419933" y="709553"/>
          <a:ext cx="1031160" cy="66448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>
              <a:latin typeface="Calibri" panose="020F0502020204030204"/>
              <a:ea typeface=""/>
              <a:cs typeface=""/>
            </a:rPr>
            <a:t>Pil ve akü</a:t>
          </a:r>
          <a:endParaRPr lang="tr-TR" sz="1800" kern="1200" dirty="0">
            <a:latin typeface="Calibri" panose="020F0502020204030204"/>
            <a:ea typeface=""/>
            <a:cs typeface=""/>
          </a:endParaRPr>
        </a:p>
      </dsp:txBody>
      <dsp:txXfrm>
        <a:off x="1570943" y="806864"/>
        <a:ext cx="729140" cy="469858"/>
      </dsp:txXfrm>
    </dsp:sp>
    <dsp:sp modelId="{8124B91B-F9A0-4979-BA09-3D45671A94DA}">
      <dsp:nvSpPr>
        <dsp:cNvPr id="0" name=""/>
        <dsp:cNvSpPr/>
      </dsp:nvSpPr>
      <dsp:spPr>
        <a:xfrm rot="14657143">
          <a:off x="2390850" y="1367801"/>
          <a:ext cx="1284452" cy="16961"/>
        </a:xfrm>
        <a:custGeom>
          <a:avLst/>
          <a:gdLst/>
          <a:ahLst/>
          <a:cxnLst/>
          <a:rect l="0" t="0" r="0" b="0"/>
          <a:pathLst>
            <a:path>
              <a:moveTo>
                <a:pt x="0" y="8480"/>
              </a:moveTo>
              <a:lnTo>
                <a:pt x="1284452" y="848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3000965" y="1344171"/>
        <a:ext cx="64222" cy="64222"/>
      </dsp:txXfrm>
    </dsp:sp>
    <dsp:sp modelId="{FA09FB66-B2CA-4A9B-8862-328AD6B17537}">
      <dsp:nvSpPr>
        <dsp:cNvPr id="0" name=""/>
        <dsp:cNvSpPr/>
      </dsp:nvSpPr>
      <dsp:spPr>
        <a:xfrm>
          <a:off x="2107630" y="194244"/>
          <a:ext cx="1009019" cy="61591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Calibri" panose="020F0502020204030204"/>
              <a:ea typeface=""/>
              <a:cs typeface=""/>
            </a:rPr>
            <a:t>Kartuş, toner</a:t>
          </a:r>
          <a:endParaRPr lang="tr-TR" sz="1800" kern="1200" dirty="0">
            <a:latin typeface="Calibri" panose="020F0502020204030204"/>
            <a:ea typeface=""/>
            <a:cs typeface=""/>
          </a:endParaRPr>
        </a:p>
      </dsp:txBody>
      <dsp:txXfrm>
        <a:off x="2255397" y="284442"/>
        <a:ext cx="713485" cy="435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24.12.2020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842381"/>
            <a:ext cx="7772400" cy="1470025"/>
          </a:xfrm>
        </p:spPr>
        <p:txBody>
          <a:bodyPr/>
          <a:lstStyle/>
          <a:p>
            <a:r>
              <a:rPr lang="tr-TR" dirty="0" smtClean="0">
                <a:latin typeface="Philosopher" pitchFamily="2" charset="-94"/>
              </a:rPr>
              <a:t>YALOVA </a:t>
            </a:r>
            <a:r>
              <a:rPr lang="tr-TR" dirty="0" smtClean="0">
                <a:latin typeface="Philosopher" pitchFamily="2" charset="-94"/>
              </a:rPr>
              <a:t>ÜNİVERSİTESİ</a:t>
            </a:r>
            <a:br>
              <a:rPr lang="tr-TR" dirty="0" smtClean="0">
                <a:latin typeface="Philosopher" pitchFamily="2" charset="-94"/>
              </a:rPr>
            </a:br>
            <a:r>
              <a:rPr lang="tr-TR" sz="3600" dirty="0" smtClean="0">
                <a:latin typeface="Philosopher" pitchFamily="2" charset="-94"/>
              </a:rPr>
              <a:t>Çınarcık Meslek Yüksekokulu</a:t>
            </a:r>
            <a:endParaRPr lang="tr-TR" sz="3600" dirty="0">
              <a:latin typeface="Philosopher" pitchFamily="2" charset="-94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5841535"/>
            <a:ext cx="6400800" cy="1752600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24.12.2020</a:t>
            </a:r>
            <a:endParaRPr lang="tr-T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Mustafa\Desktop\Yalova-Üniversitesi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850" y="263091"/>
            <a:ext cx="1268299" cy="157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lt Başlık 2"/>
          <p:cNvSpPr txBox="1">
            <a:spLocks/>
          </p:cNvSpPr>
          <p:nvPr/>
        </p:nvSpPr>
        <p:spPr>
          <a:xfrm>
            <a:off x="1371600" y="408545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SIFIR ATIK PROJESİ BİLGİLENDİRME TOPLANTISI</a:t>
            </a:r>
            <a:endParaRPr lang="tr-T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C:\Users\Mustafa\Desktop\Yalova-Üniversitesi-Logo_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602298" cy="97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şlık 1"/>
          <p:cNvSpPr txBox="1">
            <a:spLocks/>
          </p:cNvSpPr>
          <p:nvPr/>
        </p:nvSpPr>
        <p:spPr>
          <a:xfrm>
            <a:off x="457200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KAZANÇLAR</a:t>
            </a:r>
          </a:p>
        </p:txBody>
      </p:sp>
      <p:sp>
        <p:nvSpPr>
          <p:cNvPr id="9" name="object 5"/>
          <p:cNvSpPr/>
          <p:nvPr/>
        </p:nvSpPr>
        <p:spPr>
          <a:xfrm>
            <a:off x="496691" y="2339752"/>
            <a:ext cx="1741073" cy="1017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0" name="İçerik Yer Tutucusu 2"/>
          <p:cNvSpPr>
            <a:spLocks noGrp="1"/>
          </p:cNvSpPr>
          <p:nvPr>
            <p:ph idx="1"/>
          </p:nvPr>
        </p:nvSpPr>
        <p:spPr>
          <a:xfrm>
            <a:off x="2237764" y="2127023"/>
            <a:ext cx="5801816" cy="144016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1 ton atık kâğıdın geri kazanımı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ile 17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ağacın kesilmesi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önlenir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object 10"/>
          <p:cNvSpPr/>
          <p:nvPr/>
        </p:nvSpPr>
        <p:spPr>
          <a:xfrm>
            <a:off x="287663" y="3356968"/>
            <a:ext cx="2036163" cy="1017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2281015" y="3356968"/>
            <a:ext cx="5801816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Geri dönüştürülen her 1 ton cam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ile 100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litre petrolden tasarruf  edilebilir.</a:t>
            </a:r>
          </a:p>
        </p:txBody>
      </p:sp>
      <p:sp>
        <p:nvSpPr>
          <p:cNvPr id="13" name="object 12"/>
          <p:cNvSpPr/>
          <p:nvPr/>
        </p:nvSpPr>
        <p:spPr>
          <a:xfrm>
            <a:off x="434473" y="4571988"/>
            <a:ext cx="1865511" cy="10172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5" name="Dikdörtgen 14"/>
          <p:cNvSpPr/>
          <p:nvPr/>
        </p:nvSpPr>
        <p:spPr>
          <a:xfrm>
            <a:off x="2298576" y="4741693"/>
            <a:ext cx="5801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Geri dönüştürülen her 1 ton plastik ile 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6,3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varil petrolden tasarruf  edilebilir.</a:t>
            </a:r>
          </a:p>
        </p:txBody>
      </p:sp>
      <p:sp>
        <p:nvSpPr>
          <p:cNvPr id="16" name="object 7"/>
          <p:cNvSpPr/>
          <p:nvPr/>
        </p:nvSpPr>
        <p:spPr>
          <a:xfrm>
            <a:off x="395536" y="5661248"/>
            <a:ext cx="2008126" cy="10171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7" name="Dikdörtgen 16"/>
          <p:cNvSpPr/>
          <p:nvPr/>
        </p:nvSpPr>
        <p:spPr>
          <a:xfrm>
            <a:off x="2323826" y="5665818"/>
            <a:ext cx="5801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Organik atıklardan elde edilebilecek  kompost ile topraklarımız daha verimli  hale gelir.</a:t>
            </a:r>
          </a:p>
        </p:txBody>
      </p:sp>
      <p:pic>
        <p:nvPicPr>
          <p:cNvPr id="19" name="Picture 2" descr="C:\Users\Mustafa\Desktop\ZXCZXC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46" y="73169"/>
            <a:ext cx="1909186" cy="93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04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C:\Users\Mustafa\Desktop\Yalova-Üniversitesi-Logo_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602298" cy="97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52741"/>
            <a:ext cx="2975380" cy="288032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19" y="1052736"/>
            <a:ext cx="3204282" cy="2914893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623" y="4169173"/>
            <a:ext cx="2912581" cy="2650792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2987824" cy="2914893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5" y="4131138"/>
            <a:ext cx="2992049" cy="2688827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204" y="4169172"/>
            <a:ext cx="3180797" cy="2688827"/>
          </a:xfrm>
          <a:prstGeom prst="rect">
            <a:avLst/>
          </a:prstGeom>
        </p:spPr>
      </p:pic>
      <p:pic>
        <p:nvPicPr>
          <p:cNvPr id="14" name="Picture 2" descr="C:\Users\Mustafa\Desktop\ZXCZXC-removebg-preview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46" y="73169"/>
            <a:ext cx="1909186" cy="93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50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C:\Users\Mustafa\Desktop\Yalova-Üniversitesi-Logo_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602298" cy="97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şlık 1"/>
          <p:cNvSpPr txBox="1">
            <a:spLocks/>
          </p:cNvSpPr>
          <p:nvPr/>
        </p:nvSpPr>
        <p:spPr>
          <a:xfrm>
            <a:off x="457200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ATIK TÜRLERİNİ TANIYALIM</a:t>
            </a:r>
          </a:p>
        </p:txBody>
      </p:sp>
      <p:pic>
        <p:nvPicPr>
          <p:cNvPr id="8" name="Picture 5410"/>
          <p:cNvPicPr/>
          <p:nvPr/>
        </p:nvPicPr>
        <p:blipFill>
          <a:blip r:embed="rId3"/>
          <a:stretch>
            <a:fillRect/>
          </a:stretch>
        </p:blipFill>
        <p:spPr>
          <a:xfrm>
            <a:off x="251520" y="2204864"/>
            <a:ext cx="2881211" cy="4358441"/>
          </a:xfrm>
          <a:prstGeom prst="rect">
            <a:avLst/>
          </a:prstGeom>
        </p:spPr>
      </p:pic>
      <p:grpSp>
        <p:nvGrpSpPr>
          <p:cNvPr id="9" name="Group 41818"/>
          <p:cNvGrpSpPr/>
          <p:nvPr/>
        </p:nvGrpSpPr>
        <p:grpSpPr>
          <a:xfrm>
            <a:off x="3347864" y="2204863"/>
            <a:ext cx="2736304" cy="4358441"/>
            <a:chOff x="251048" y="0"/>
            <a:chExt cx="4769898" cy="7931150"/>
          </a:xfrm>
        </p:grpSpPr>
        <p:pic>
          <p:nvPicPr>
            <p:cNvPr id="10" name="Picture 514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51048" y="0"/>
              <a:ext cx="4769898" cy="7931150"/>
            </a:xfrm>
            <a:prstGeom prst="rect">
              <a:avLst/>
            </a:prstGeom>
          </p:spPr>
        </p:pic>
        <p:sp>
          <p:nvSpPr>
            <p:cNvPr id="11" name="Rectangle 5155"/>
            <p:cNvSpPr/>
            <p:nvPr/>
          </p:nvSpPr>
          <p:spPr>
            <a:xfrm>
              <a:off x="2613279" y="88197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254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tr-TR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tr-T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5163"/>
            <p:cNvSpPr/>
            <p:nvPr/>
          </p:nvSpPr>
          <p:spPr>
            <a:xfrm>
              <a:off x="2384425" y="1956778"/>
              <a:ext cx="76010" cy="3365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254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tr-TR" sz="18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tr-T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5185"/>
            <p:cNvSpPr/>
            <p:nvPr/>
          </p:nvSpPr>
          <p:spPr>
            <a:xfrm>
              <a:off x="939673" y="5649532"/>
              <a:ext cx="42144" cy="1899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254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tr-TR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tr-T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5196"/>
            <p:cNvSpPr/>
            <p:nvPr/>
          </p:nvSpPr>
          <p:spPr>
            <a:xfrm>
              <a:off x="779272" y="7355141"/>
              <a:ext cx="42144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254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tr-TR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</a:p>
          </p:txBody>
        </p:sp>
      </p:grpSp>
      <p:pic>
        <p:nvPicPr>
          <p:cNvPr id="15" name="Picture 5276"/>
          <p:cNvPicPr/>
          <p:nvPr/>
        </p:nvPicPr>
        <p:blipFill>
          <a:blip r:embed="rId5"/>
          <a:stretch>
            <a:fillRect/>
          </a:stretch>
        </p:blipFill>
        <p:spPr>
          <a:xfrm>
            <a:off x="6228185" y="2204862"/>
            <a:ext cx="2736304" cy="4358441"/>
          </a:xfrm>
          <a:prstGeom prst="rect">
            <a:avLst/>
          </a:prstGeom>
        </p:spPr>
      </p:pic>
      <p:pic>
        <p:nvPicPr>
          <p:cNvPr id="16" name="Picture 2" descr="C:\Users\Mustafa\Desktop\ZXCZXC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46" y="73169"/>
            <a:ext cx="1909186" cy="93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0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C:\Users\Mustafa\Desktop\Yalova-Üniversitesi-Logo_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602298" cy="97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şlık 1"/>
          <p:cNvSpPr txBox="1">
            <a:spLocks/>
          </p:cNvSpPr>
          <p:nvPr/>
        </p:nvSpPr>
        <p:spPr>
          <a:xfrm>
            <a:off x="457200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ATIK TÜRLERİNİ TANIYALIM</a:t>
            </a:r>
          </a:p>
        </p:txBody>
      </p:sp>
      <p:pic>
        <p:nvPicPr>
          <p:cNvPr id="16" name="Picture 5209"/>
          <p:cNvPicPr/>
          <p:nvPr/>
        </p:nvPicPr>
        <p:blipFill>
          <a:blip r:embed="rId3"/>
          <a:stretch>
            <a:fillRect/>
          </a:stretch>
        </p:blipFill>
        <p:spPr>
          <a:xfrm>
            <a:off x="3059833" y="2204864"/>
            <a:ext cx="2880319" cy="4358441"/>
          </a:xfrm>
          <a:prstGeom prst="rect">
            <a:avLst/>
          </a:prstGeom>
        </p:spPr>
      </p:pic>
      <p:pic>
        <p:nvPicPr>
          <p:cNvPr id="17" name="Picture 5343"/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2195022"/>
            <a:ext cx="2673345" cy="4368283"/>
          </a:xfrm>
          <a:prstGeom prst="rect">
            <a:avLst/>
          </a:prstGeom>
        </p:spPr>
      </p:pic>
      <p:pic>
        <p:nvPicPr>
          <p:cNvPr id="18" name="Picture 5476"/>
          <p:cNvPicPr/>
          <p:nvPr/>
        </p:nvPicPr>
        <p:blipFill>
          <a:blip r:embed="rId5"/>
          <a:stretch>
            <a:fillRect/>
          </a:stretch>
        </p:blipFill>
        <p:spPr>
          <a:xfrm>
            <a:off x="6156176" y="2195022"/>
            <a:ext cx="2880320" cy="4368284"/>
          </a:xfrm>
          <a:prstGeom prst="rect">
            <a:avLst/>
          </a:prstGeom>
        </p:spPr>
      </p:pic>
      <p:pic>
        <p:nvPicPr>
          <p:cNvPr id="19" name="Picture 2" descr="C:\Users\Mustafa\Desktop\ZXCZXC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46" y="73169"/>
            <a:ext cx="1909186" cy="93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34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C:\Users\Mustafa\Desktop\Yalova-Üniversitesi-Logo_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602298" cy="97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şlık 1"/>
          <p:cNvSpPr txBox="1">
            <a:spLocks/>
          </p:cNvSpPr>
          <p:nvPr/>
        </p:nvSpPr>
        <p:spPr>
          <a:xfrm>
            <a:off x="457200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ATIK TÜRLERİNİ TANIYALIM</a:t>
            </a:r>
          </a:p>
        </p:txBody>
      </p:sp>
      <p:pic>
        <p:nvPicPr>
          <p:cNvPr id="8" name="Picture 5542"/>
          <p:cNvPicPr/>
          <p:nvPr/>
        </p:nvPicPr>
        <p:blipFill>
          <a:blip r:embed="rId3"/>
          <a:stretch>
            <a:fillRect/>
          </a:stretch>
        </p:blipFill>
        <p:spPr>
          <a:xfrm>
            <a:off x="1547664" y="2185003"/>
            <a:ext cx="2736030" cy="4343308"/>
          </a:xfrm>
          <a:prstGeom prst="rect">
            <a:avLst/>
          </a:prstGeom>
        </p:spPr>
      </p:pic>
      <p:pic>
        <p:nvPicPr>
          <p:cNvPr id="9" name="Resim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95022"/>
            <a:ext cx="2789920" cy="4368284"/>
          </a:xfrm>
          <a:prstGeom prst="rect">
            <a:avLst/>
          </a:prstGeom>
          <a:noFill/>
        </p:spPr>
      </p:pic>
      <p:pic>
        <p:nvPicPr>
          <p:cNvPr id="10" name="Picture 2" descr="C:\Users\Mustafa\Desktop\ZXCZXC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46" y="73169"/>
            <a:ext cx="1909186" cy="93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71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C:\Users\Mustafa\Desktop\Yalova-Üniversitesi-Logo_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602298" cy="97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şlık 1"/>
          <p:cNvSpPr txBox="1">
            <a:spLocks/>
          </p:cNvSpPr>
          <p:nvPr/>
        </p:nvSpPr>
        <p:spPr>
          <a:xfrm>
            <a:off x="457200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ATIK TÜRLERİNİ TANIYALIM</a:t>
            </a:r>
          </a:p>
        </p:txBody>
      </p:sp>
      <p:pic>
        <p:nvPicPr>
          <p:cNvPr id="7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80" y="2363091"/>
            <a:ext cx="8532440" cy="383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Mustafa\Desktop\ZXCZXC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46" y="73169"/>
            <a:ext cx="1909186" cy="93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64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C:\Users\Mustafa\Desktop\Yalova-Üniversitesi-Logo_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602298" cy="97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3"/>
          <p:cNvSpPr/>
          <p:nvPr/>
        </p:nvSpPr>
        <p:spPr>
          <a:xfrm>
            <a:off x="539552" y="1268760"/>
            <a:ext cx="8136904" cy="5184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7"/>
          </a:p>
        </p:txBody>
      </p:sp>
      <p:pic>
        <p:nvPicPr>
          <p:cNvPr id="9" name="Picture 2" descr="C:\Users\Mustafa\Desktop\ZXCZXC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46" y="73169"/>
            <a:ext cx="1909186" cy="93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82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C:\Users\Mustafa\Desktop\Yalova-Üniversitesi-Logo_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602298" cy="97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/>
          <p:nvPr/>
        </p:nvSpPr>
        <p:spPr>
          <a:xfrm>
            <a:off x="611560" y="1173235"/>
            <a:ext cx="7920880" cy="54241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7" name="Picture 2" descr="C:\Users\Mustafa\Desktop\ZXCZXC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46" y="73169"/>
            <a:ext cx="1909186" cy="93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53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C:\Users\Mustafa\Desktop\Yalova-Üniversitesi-Logo_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602298" cy="97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2"/>
          <p:cNvSpPr/>
          <p:nvPr/>
        </p:nvSpPr>
        <p:spPr>
          <a:xfrm>
            <a:off x="467544" y="1243351"/>
            <a:ext cx="8208912" cy="5354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2" descr="C:\Users\Mustafa\Desktop\ZXCZXC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46" y="73169"/>
            <a:ext cx="1909186" cy="93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33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C:\Users\Mustafa\Desktop\Yalova-Üniversitesi-Logo_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602298" cy="97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şlık 1"/>
          <p:cNvSpPr txBox="1">
            <a:spLocks/>
          </p:cNvSpPr>
          <p:nvPr/>
        </p:nvSpPr>
        <p:spPr>
          <a:xfrm>
            <a:off x="457200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ATIK KUTULARI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204864"/>
            <a:ext cx="8156197" cy="4248472"/>
          </a:xfrm>
          <a:prstGeom prst="rect">
            <a:avLst/>
          </a:prstGeom>
        </p:spPr>
      </p:pic>
      <p:pic>
        <p:nvPicPr>
          <p:cNvPr id="9" name="Picture 2" descr="C:\Users\Mustafa\Desktop\ZXCZXC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46" y="73169"/>
            <a:ext cx="1909186" cy="93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45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ATIK YÖNETİMİ</a:t>
            </a:r>
            <a:endParaRPr lang="tr-TR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2348880"/>
            <a:ext cx="5040560" cy="403244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600"/>
              </a:spcBef>
              <a:buNone/>
            </a:pPr>
            <a:r>
              <a:rPr lang="tr-TR" sz="9600" dirty="0">
                <a:latin typeface="Times New Roman" pitchFamily="18" charset="0"/>
                <a:cs typeface="Times New Roman" pitchFamily="18" charset="0"/>
              </a:rPr>
              <a:t>Sanayi devrimine bağlı olarak ortaya çıkan teknolojik yenilikler ile birlikte artan nüfus ve şehirleşme sonucu  yaşam standartları ve tüketim alışkanlıkları değiştiği için geçmişe göre daha fazla atık ortaya </a:t>
            </a:r>
            <a:r>
              <a:rPr lang="tr-TR" sz="9600" dirty="0" smtClean="0">
                <a:latin typeface="Times New Roman" pitchFamily="18" charset="0"/>
                <a:cs typeface="Times New Roman" pitchFamily="18" charset="0"/>
              </a:rPr>
              <a:t>çıkmaktadır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C:\Users\Mustafa\Desktop\Yalova-Üniversitesi-Logo_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602298" cy="97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8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0112" y="2492896"/>
            <a:ext cx="3293869" cy="3456384"/>
          </a:xfrm>
          <a:prstGeom prst="rect">
            <a:avLst/>
          </a:prstGeom>
        </p:spPr>
      </p:pic>
      <p:pic>
        <p:nvPicPr>
          <p:cNvPr id="2050" name="Picture 2" descr="C:\Users\Mustafa\Desktop\ZXCZXC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46" y="73169"/>
            <a:ext cx="1909186" cy="93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0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C:\Users\Mustafa\Desktop\Yalova-Üniversitesi-Logo_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602298" cy="97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şlık 1"/>
          <p:cNvSpPr txBox="1">
            <a:spLocks/>
          </p:cNvSpPr>
          <p:nvPr/>
        </p:nvSpPr>
        <p:spPr>
          <a:xfrm>
            <a:off x="457200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ATIK BİRİKTİRME NOKTALARI</a:t>
            </a:r>
          </a:p>
        </p:txBody>
      </p:sp>
      <p:sp>
        <p:nvSpPr>
          <p:cNvPr id="2" name="Dikdörtgen 1"/>
          <p:cNvSpPr/>
          <p:nvPr/>
        </p:nvSpPr>
        <p:spPr>
          <a:xfrm>
            <a:off x="476880" y="2314644"/>
            <a:ext cx="8209920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Üniversitemiz bünyesinde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planlanan sıfır atık projesine uygun olarak tüm koridorlarda </a:t>
            </a:r>
            <a:r>
              <a:rPr lang="tr-T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atık biriktirme noktaları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oluşturulmaktadır.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 kapsamda;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Atık biriktirme noktaları dışındaki tüm çöp kutularının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kaldırılması planlanmaktadır. Atıkların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atık biriktirme noktalarındaki uygun kutulara atılması gerekmektedir.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Mustafa\Desktop\ZXCZXC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46" y="73169"/>
            <a:ext cx="1909186" cy="93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57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C:\Users\Mustafa\Desktop\Yalova-Üniversitesi-Logo_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602298" cy="97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16643" y="1844824"/>
            <a:ext cx="820992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Öğrencilerimiz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özellikle kantin ve kafeteryalarda olması muhtemel bu çöp kutularını kullanmayarak, atık biriktirme noktalarındaki uygun kutuları kullanmayı tercih etmelidir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Atık biriktirme noktalarında tüm kutuların üzerinde hangi atık için kullanıldığına dair bilgilendirme etiketleri bulunmaktadır, atık türüne göre uygun kutunun seçilmesine dikkat edilmesi gereklidir.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Mustafa\Desktop\ZXCZXC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46" y="73169"/>
            <a:ext cx="1909186" cy="93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85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C:\Users\Mustafa\Desktop\Yalova-Üniversitesi-Logo_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602298" cy="97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77636" y="2204864"/>
            <a:ext cx="8209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İçecek kutularının içinde sıvı varken atılmaması, mutlaka boş olması, atıkların biriktirilmesinin uygunluğu açısından önemlidir.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Mustafa\Desktop\ZXCZXC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46" y="73169"/>
            <a:ext cx="1909186" cy="93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06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C:\Users\Mustafa\Desktop\Yalova-Üniversitesi-Logo_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602298" cy="97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ustafa\Desktop\ZXCZXC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46" y="73169"/>
            <a:ext cx="1909186" cy="93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69" y="1052736"/>
            <a:ext cx="9146101" cy="58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67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2348880"/>
            <a:ext cx="4752528" cy="403244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70000"/>
              </a:lnSpc>
              <a:spcBef>
                <a:spcPts val="600"/>
              </a:spcBef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durum ise doğal kaynakların tükenmesi ve iklim değişikliği gibi tüm canlıları tehdit edecek boyutlara varan hava, su ve toprak kirliliğine neden olmaktadır. </a:t>
            </a:r>
          </a:p>
          <a:p>
            <a:endParaRPr lang="tr-TR" sz="2800" dirty="0"/>
          </a:p>
        </p:txBody>
      </p:sp>
      <p:sp>
        <p:nvSpPr>
          <p:cNvPr id="4" name="Dikdörtgen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C:\Users\Mustafa\Desktop\Yalova-Üniversitesi-Logo_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602298" cy="97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4"/>
          <p:cNvSpPr/>
          <p:nvPr/>
        </p:nvSpPr>
        <p:spPr>
          <a:xfrm>
            <a:off x="5292080" y="2211257"/>
            <a:ext cx="3526527" cy="4208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2" descr="C:\Users\Mustafa\Desktop\ZXCZXC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46" y="73169"/>
            <a:ext cx="1909186" cy="93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61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HEDEF SIFIR ATIK</a:t>
            </a:r>
            <a:endParaRPr lang="tr-TR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564904"/>
            <a:ext cx="4402832" cy="356125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70000"/>
              </a:lnSpc>
              <a:spcBef>
                <a:spcPts val="600"/>
              </a:spcBef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Atıklarımızı kontrol altına almak, gelecek nesillere temiz, gelişmiş bir Türkiye ve yaşanabilir bir dünya bırakmak için 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sıfır atık prensibi hedef 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alınmalıdır.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C:\Users\Mustafa\Desktop\Yalova-Üniversitesi-Logo_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602298" cy="97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498" y="2416517"/>
            <a:ext cx="2560070" cy="3820795"/>
          </a:xfrm>
          <a:prstGeom prst="rect">
            <a:avLst/>
          </a:prstGeom>
        </p:spPr>
      </p:pic>
      <p:pic>
        <p:nvPicPr>
          <p:cNvPr id="7" name="Picture 2" descr="C:\Users\Mustafa\Desktop\ZXCZXC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46" y="73169"/>
            <a:ext cx="1909186" cy="93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0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SIFIR ATIK UYGULAMASININ AMACI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C:\Users\Mustafa\Desktop\Yalova-Üniversitesi-Logo_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602298" cy="97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8 Diyagram"/>
          <p:cNvGraphicFramePr/>
          <p:nvPr>
            <p:extLst>
              <p:ext uri="{D42A27DB-BD31-4B8C-83A1-F6EECF244321}">
                <p14:modId xmlns:p14="http://schemas.microsoft.com/office/powerpoint/2010/main" val="226742903"/>
              </p:ext>
            </p:extLst>
          </p:nvPr>
        </p:nvGraphicFramePr>
        <p:xfrm>
          <a:off x="683568" y="2060848"/>
          <a:ext cx="7776864" cy="438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C:\Users\Mustafa\Desktop\ZXCZXC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46" y="73169"/>
            <a:ext cx="1909186" cy="93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18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564904"/>
            <a:ext cx="8075240" cy="356125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Sizin için hazırlanan bu kısa bilgilendirme sunumunun amacı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Üniversitemiz personellerinin ve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öğrenim görmekte olan tüm öğrencilerimizin uygulanan sıfır atık projesini tanıması, benimsemesi ve destek vermesidir. 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C:\Users\Mustafa\Desktop\Yalova-Üniversitesi-Logo_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602298" cy="97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" name="Picture 2" descr="C:\Users\Mustafa\Desktop\ZXCZXC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46" y="73169"/>
            <a:ext cx="1909186" cy="93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21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Sıfır </a:t>
            </a:r>
            <a:r>
              <a:rPr lang="tr-TR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Atık Uygulaması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C:\Users\Mustafa\Desktop\Yalova-Üniversitesi-Logo_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602298" cy="97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17"/>
          <p:cNvGraphicFramePr/>
          <p:nvPr>
            <p:extLst>
              <p:ext uri="{D42A27DB-BD31-4B8C-83A1-F6EECF244321}">
                <p14:modId xmlns:p14="http://schemas.microsoft.com/office/powerpoint/2010/main" val="4147447135"/>
              </p:ext>
            </p:extLst>
          </p:nvPr>
        </p:nvGraphicFramePr>
        <p:xfrm>
          <a:off x="-1188640" y="2132856"/>
          <a:ext cx="7992887" cy="4478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Yuvarlatılmış Dikdörtgen 7"/>
          <p:cNvSpPr/>
          <p:nvPr/>
        </p:nvSpPr>
        <p:spPr>
          <a:xfrm>
            <a:off x="4932040" y="2420888"/>
            <a:ext cx="3672408" cy="422108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800" b="1" dirty="0" smtClean="0"/>
          </a:p>
          <a:p>
            <a:pPr algn="ctr"/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ATIK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İhtiyaçlarımızı karşılamak üzere kullandığımız maddelerin, o</a:t>
            </a:r>
          </a:p>
          <a:p>
            <a:pPr algn="ctr"/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an için kullanılmayan veya kullanıldıktan sonra atılan kısmıdır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Ambalaj atıkları çöp değildir!!!</a:t>
            </a:r>
          </a:p>
          <a:p>
            <a:pPr algn="ctr"/>
            <a:endParaRPr lang="tr-TR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Mustafa\Desktop\ZXCZXC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46" y="73169"/>
            <a:ext cx="1909186" cy="93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09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C:\Users\Mustafa\Desktop\Yalova-Üniversitesi-Logo_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602298" cy="97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şlık 1"/>
          <p:cNvSpPr txBox="1">
            <a:spLocks/>
          </p:cNvSpPr>
          <p:nvPr/>
        </p:nvSpPr>
        <p:spPr>
          <a:xfrm>
            <a:off x="457200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TEHLİKESİZ ATIKLAR</a:t>
            </a:r>
            <a:endParaRPr lang="tr-TR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Mustafa\Desktop\ZXCZXC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46" y="73169"/>
            <a:ext cx="1909186" cy="93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265159"/>
              </p:ext>
            </p:extLst>
          </p:nvPr>
        </p:nvGraphicFramePr>
        <p:xfrm>
          <a:off x="1835696" y="2204864"/>
          <a:ext cx="539135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6828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C:\Users\Mustafa\Desktop\Yalova-Üniversitesi-Logo_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602298" cy="97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şlık 1"/>
          <p:cNvSpPr txBox="1">
            <a:spLocks/>
          </p:cNvSpPr>
          <p:nvPr/>
        </p:nvSpPr>
        <p:spPr>
          <a:xfrm>
            <a:off x="457200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TEHLİKELİ ATIKLAR</a:t>
            </a:r>
            <a:endParaRPr lang="tr-TR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4898925"/>
              </p:ext>
            </p:extLst>
          </p:nvPr>
        </p:nvGraphicFramePr>
        <p:xfrm>
          <a:off x="1336645" y="2060848"/>
          <a:ext cx="7051779" cy="4594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C:\Users\Mustafa\Desktop\ZXCZXC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46" y="73169"/>
            <a:ext cx="1909186" cy="93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49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411</Words>
  <Application>Microsoft Office PowerPoint</Application>
  <PresentationFormat>Ekran Gösterisi (4:3)</PresentationFormat>
  <Paragraphs>78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Ofis Teması</vt:lpstr>
      <vt:lpstr>YALOVA ÜNİVERSİTESİ Çınarcık Meslek Yüksekokulu</vt:lpstr>
      <vt:lpstr>ATIK YÖNETİMİ</vt:lpstr>
      <vt:lpstr>PowerPoint Sunusu</vt:lpstr>
      <vt:lpstr>HEDEF SIFIR ATIK</vt:lpstr>
      <vt:lpstr>SIFIR ATIK UYGULAMASININ AMACI</vt:lpstr>
      <vt:lpstr>PowerPoint Sunusu</vt:lpstr>
      <vt:lpstr>Sıfır Atık Uygulaması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YALOVA ÜNİVERSİTESİ</dc:title>
  <dc:creator>Mustafa</dc:creator>
  <cp:lastModifiedBy>Mustafa</cp:lastModifiedBy>
  <cp:revision>10</cp:revision>
  <dcterms:created xsi:type="dcterms:W3CDTF">2020-12-24T07:59:03Z</dcterms:created>
  <dcterms:modified xsi:type="dcterms:W3CDTF">2020-12-24T09:18:05Z</dcterms:modified>
</cp:coreProperties>
</file>